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3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D0A9B-B328-4877-A6F7-3F8E78F23D5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l-NL"/>
        </a:p>
      </dgm:t>
    </dgm:pt>
    <dgm:pt modelId="{3E56AA39-CE3D-490F-9138-55D447B28FF0}">
      <dgm:prSet phldrT="[Tekst]"/>
      <dgm:spPr/>
      <dgm:t>
        <a:bodyPr/>
        <a:lstStyle/>
        <a:p>
          <a:r>
            <a:rPr lang="nl-NL" dirty="0" smtClean="0"/>
            <a:t>Stof 1</a:t>
          </a:r>
          <a:endParaRPr lang="nl-NL" dirty="0"/>
        </a:p>
      </dgm:t>
    </dgm:pt>
    <dgm:pt modelId="{A1597A52-D25D-481F-A821-AFAC4B7A7504}" type="parTrans" cxnId="{FD58D6EC-610C-45D9-A36F-ACCB0F972915}">
      <dgm:prSet/>
      <dgm:spPr/>
      <dgm:t>
        <a:bodyPr/>
        <a:lstStyle/>
        <a:p>
          <a:endParaRPr lang="nl-NL"/>
        </a:p>
      </dgm:t>
    </dgm:pt>
    <dgm:pt modelId="{840F90AE-5823-4229-9662-EB5874EA605E}" type="sibTrans" cxnId="{FD58D6EC-610C-45D9-A36F-ACCB0F972915}">
      <dgm:prSet/>
      <dgm:spPr/>
      <dgm:t>
        <a:bodyPr/>
        <a:lstStyle/>
        <a:p>
          <a:endParaRPr lang="nl-NL"/>
        </a:p>
      </dgm:t>
    </dgm:pt>
    <dgm:pt modelId="{E985B6F3-E40A-4C86-95AB-87632106D683}">
      <dgm:prSet phldrT="[Tekst]"/>
      <dgm:spPr/>
      <dgm:t>
        <a:bodyPr/>
        <a:lstStyle/>
        <a:p>
          <a:r>
            <a:rPr lang="nl-NL" dirty="0" smtClean="0"/>
            <a:t>Enzym</a:t>
          </a:r>
          <a:endParaRPr lang="nl-NL" dirty="0"/>
        </a:p>
      </dgm:t>
    </dgm:pt>
    <dgm:pt modelId="{0B2FE58D-6416-46D1-BB2B-E27158934F5E}" type="parTrans" cxnId="{A927B6C1-3BDD-4097-83A2-0AA41E8C79E5}">
      <dgm:prSet/>
      <dgm:spPr/>
      <dgm:t>
        <a:bodyPr/>
        <a:lstStyle/>
        <a:p>
          <a:endParaRPr lang="nl-NL"/>
        </a:p>
      </dgm:t>
    </dgm:pt>
    <dgm:pt modelId="{39F2A0D6-5BC7-43A7-9EDB-4E4E36ACC871}" type="sibTrans" cxnId="{A927B6C1-3BDD-4097-83A2-0AA41E8C79E5}">
      <dgm:prSet/>
      <dgm:spPr/>
      <dgm:t>
        <a:bodyPr/>
        <a:lstStyle/>
        <a:p>
          <a:endParaRPr lang="nl-NL"/>
        </a:p>
      </dgm:t>
    </dgm:pt>
    <dgm:pt modelId="{C1B1442D-1738-4E9E-88D9-CD76F4D18206}">
      <dgm:prSet phldrT="[Tekst]"/>
      <dgm:spPr/>
      <dgm:t>
        <a:bodyPr/>
        <a:lstStyle/>
        <a:p>
          <a:r>
            <a:rPr lang="nl-NL" dirty="0" smtClean="0"/>
            <a:t>Stof 2 </a:t>
          </a:r>
          <a:endParaRPr lang="nl-NL" dirty="0"/>
        </a:p>
      </dgm:t>
    </dgm:pt>
    <dgm:pt modelId="{419B3EA4-B357-42AC-A462-BBAB48DD5D4B}" type="parTrans" cxnId="{F7708A1A-36A4-4DCF-8216-4097EEA0A52C}">
      <dgm:prSet/>
      <dgm:spPr/>
      <dgm:t>
        <a:bodyPr/>
        <a:lstStyle/>
        <a:p>
          <a:endParaRPr lang="nl-NL"/>
        </a:p>
      </dgm:t>
    </dgm:pt>
    <dgm:pt modelId="{C7306149-F31E-4CBA-A014-BE2FA5015E26}" type="sibTrans" cxnId="{F7708A1A-36A4-4DCF-8216-4097EEA0A52C}">
      <dgm:prSet/>
      <dgm:spPr/>
      <dgm:t>
        <a:bodyPr/>
        <a:lstStyle/>
        <a:p>
          <a:endParaRPr lang="nl-NL"/>
        </a:p>
      </dgm:t>
    </dgm:pt>
    <dgm:pt modelId="{CB65A646-290F-4B4C-9A51-0D1847FB0B25}" type="pres">
      <dgm:prSet presAssocID="{3C2D0A9B-B328-4877-A6F7-3F8E78F23D57}" presName="theList" presStyleCnt="0">
        <dgm:presLayoutVars>
          <dgm:dir/>
          <dgm:animLvl val="lvl"/>
          <dgm:resizeHandles val="exact"/>
        </dgm:presLayoutVars>
      </dgm:prSet>
      <dgm:spPr/>
      <dgm:t>
        <a:bodyPr/>
        <a:lstStyle/>
        <a:p>
          <a:endParaRPr lang="nl-NL"/>
        </a:p>
      </dgm:t>
    </dgm:pt>
    <dgm:pt modelId="{8FBAC8D9-6D77-446A-BECE-EE20C28510AE}" type="pres">
      <dgm:prSet presAssocID="{3E56AA39-CE3D-490F-9138-55D447B28FF0}" presName="compNode" presStyleCnt="0"/>
      <dgm:spPr/>
    </dgm:pt>
    <dgm:pt modelId="{141302F9-EADC-41D2-AAFA-421BC6BD302C}" type="pres">
      <dgm:prSet presAssocID="{3E56AA39-CE3D-490F-9138-55D447B28FF0}" presName="noGeometry" presStyleCnt="0"/>
      <dgm:spPr/>
    </dgm:pt>
    <dgm:pt modelId="{D4B7A76F-CC9D-4D0C-B650-3C3351346C5F}" type="pres">
      <dgm:prSet presAssocID="{3E56AA39-CE3D-490F-9138-55D447B28FF0}" presName="childTextVisible" presStyleLbl="bgAccFollowNode1" presStyleIdx="0" presStyleCnt="2" custLinFactNeighborX="21080" custLinFactNeighborY="804">
        <dgm:presLayoutVars>
          <dgm:bulletEnabled val="1"/>
        </dgm:presLayoutVars>
      </dgm:prSet>
      <dgm:spPr/>
      <dgm:t>
        <a:bodyPr/>
        <a:lstStyle/>
        <a:p>
          <a:endParaRPr lang="nl-NL"/>
        </a:p>
      </dgm:t>
    </dgm:pt>
    <dgm:pt modelId="{0AB831D4-866B-42DA-9EDE-E72C25CA35B0}" type="pres">
      <dgm:prSet presAssocID="{3E56AA39-CE3D-490F-9138-55D447B28FF0}" presName="childTextHidden" presStyleLbl="bgAccFollowNode1" presStyleIdx="0" presStyleCnt="2"/>
      <dgm:spPr/>
      <dgm:t>
        <a:bodyPr/>
        <a:lstStyle/>
        <a:p>
          <a:endParaRPr lang="nl-NL"/>
        </a:p>
      </dgm:t>
    </dgm:pt>
    <dgm:pt modelId="{C83BD06E-D445-45E8-84C5-00082188CD2F}" type="pres">
      <dgm:prSet presAssocID="{3E56AA39-CE3D-490F-9138-55D447B28FF0}" presName="parentText" presStyleLbl="node1" presStyleIdx="0" presStyleCnt="2">
        <dgm:presLayoutVars>
          <dgm:chMax val="1"/>
          <dgm:bulletEnabled val="1"/>
        </dgm:presLayoutVars>
      </dgm:prSet>
      <dgm:spPr/>
      <dgm:t>
        <a:bodyPr/>
        <a:lstStyle/>
        <a:p>
          <a:endParaRPr lang="nl-NL"/>
        </a:p>
      </dgm:t>
    </dgm:pt>
    <dgm:pt modelId="{E500069C-104D-4828-BA60-90FFC5248E99}" type="pres">
      <dgm:prSet presAssocID="{3E56AA39-CE3D-490F-9138-55D447B28FF0}" presName="aSpace" presStyleCnt="0"/>
      <dgm:spPr/>
    </dgm:pt>
    <dgm:pt modelId="{03DCF29B-0CDB-4556-9284-6FB63193C6CC}" type="pres">
      <dgm:prSet presAssocID="{C1B1442D-1738-4E9E-88D9-CD76F4D18206}" presName="compNode" presStyleCnt="0"/>
      <dgm:spPr/>
    </dgm:pt>
    <dgm:pt modelId="{027F923A-6931-4210-9632-1035187F9257}" type="pres">
      <dgm:prSet presAssocID="{C1B1442D-1738-4E9E-88D9-CD76F4D18206}" presName="noGeometry" presStyleCnt="0"/>
      <dgm:spPr/>
    </dgm:pt>
    <dgm:pt modelId="{9EF4DB45-596F-4C84-8B41-E9035E81E5FA}" type="pres">
      <dgm:prSet presAssocID="{C1B1442D-1738-4E9E-88D9-CD76F4D18206}" presName="childTextVisible" presStyleLbl="bgAccFollowNode1" presStyleIdx="1" presStyleCnt="2" custFlipVert="1" custFlipHor="0" custScaleX="11415" custScaleY="8696" custLinFactNeighborX="-39921" custLinFactNeighborY="1472">
        <dgm:presLayoutVars>
          <dgm:bulletEnabled val="1"/>
        </dgm:presLayoutVars>
      </dgm:prSet>
      <dgm:spPr/>
      <dgm:t>
        <a:bodyPr/>
        <a:lstStyle/>
        <a:p>
          <a:endParaRPr lang="nl-NL"/>
        </a:p>
      </dgm:t>
    </dgm:pt>
    <dgm:pt modelId="{88FC12F6-4060-4737-B276-8A1C4FCF8B90}" type="pres">
      <dgm:prSet presAssocID="{C1B1442D-1738-4E9E-88D9-CD76F4D18206}" presName="childTextHidden" presStyleLbl="bgAccFollowNode1" presStyleIdx="1" presStyleCnt="2"/>
      <dgm:spPr/>
      <dgm:t>
        <a:bodyPr/>
        <a:lstStyle/>
        <a:p>
          <a:endParaRPr lang="nl-NL"/>
        </a:p>
      </dgm:t>
    </dgm:pt>
    <dgm:pt modelId="{B78895E7-985E-4FF7-B447-86B0F43861D4}" type="pres">
      <dgm:prSet presAssocID="{C1B1442D-1738-4E9E-88D9-CD76F4D18206}" presName="parentText" presStyleLbl="node1" presStyleIdx="1" presStyleCnt="2" custLinFactNeighborX="-679" custLinFactNeighborY="-44700">
        <dgm:presLayoutVars>
          <dgm:chMax val="1"/>
          <dgm:bulletEnabled val="1"/>
        </dgm:presLayoutVars>
      </dgm:prSet>
      <dgm:spPr/>
      <dgm:t>
        <a:bodyPr/>
        <a:lstStyle/>
        <a:p>
          <a:endParaRPr lang="nl-NL"/>
        </a:p>
      </dgm:t>
    </dgm:pt>
  </dgm:ptLst>
  <dgm:cxnLst>
    <dgm:cxn modelId="{2CEB8649-5CD5-4645-A09B-5A1485EDC018}" type="presOf" srcId="{3E56AA39-CE3D-490F-9138-55D447B28FF0}" destId="{C83BD06E-D445-45E8-84C5-00082188CD2F}" srcOrd="0" destOrd="0" presId="urn:microsoft.com/office/officeart/2005/8/layout/hProcess6"/>
    <dgm:cxn modelId="{3C3A6DD8-01D1-4EB2-BB8A-29595E1BF52F}" type="presOf" srcId="{E985B6F3-E40A-4C86-95AB-87632106D683}" destId="{0AB831D4-866B-42DA-9EDE-E72C25CA35B0}" srcOrd="1" destOrd="0" presId="urn:microsoft.com/office/officeart/2005/8/layout/hProcess6"/>
    <dgm:cxn modelId="{A927B6C1-3BDD-4097-83A2-0AA41E8C79E5}" srcId="{3E56AA39-CE3D-490F-9138-55D447B28FF0}" destId="{E985B6F3-E40A-4C86-95AB-87632106D683}" srcOrd="0" destOrd="0" parTransId="{0B2FE58D-6416-46D1-BB2B-E27158934F5E}" sibTransId="{39F2A0D6-5BC7-43A7-9EDB-4E4E36ACC871}"/>
    <dgm:cxn modelId="{7BBB3E52-AF19-4EF7-9A77-B755B201AE7C}" type="presOf" srcId="{C1B1442D-1738-4E9E-88D9-CD76F4D18206}" destId="{B78895E7-985E-4FF7-B447-86B0F43861D4}" srcOrd="0" destOrd="0" presId="urn:microsoft.com/office/officeart/2005/8/layout/hProcess6"/>
    <dgm:cxn modelId="{C81E3B22-13F8-403D-94B5-1C767509B056}" type="presOf" srcId="{3C2D0A9B-B328-4877-A6F7-3F8E78F23D57}" destId="{CB65A646-290F-4B4C-9A51-0D1847FB0B25}" srcOrd="0" destOrd="0" presId="urn:microsoft.com/office/officeart/2005/8/layout/hProcess6"/>
    <dgm:cxn modelId="{F7708A1A-36A4-4DCF-8216-4097EEA0A52C}" srcId="{3C2D0A9B-B328-4877-A6F7-3F8E78F23D57}" destId="{C1B1442D-1738-4E9E-88D9-CD76F4D18206}" srcOrd="1" destOrd="0" parTransId="{419B3EA4-B357-42AC-A462-BBAB48DD5D4B}" sibTransId="{C7306149-F31E-4CBA-A014-BE2FA5015E26}"/>
    <dgm:cxn modelId="{FD58D6EC-610C-45D9-A36F-ACCB0F972915}" srcId="{3C2D0A9B-B328-4877-A6F7-3F8E78F23D57}" destId="{3E56AA39-CE3D-490F-9138-55D447B28FF0}" srcOrd="0" destOrd="0" parTransId="{A1597A52-D25D-481F-A821-AFAC4B7A7504}" sibTransId="{840F90AE-5823-4229-9662-EB5874EA605E}"/>
    <dgm:cxn modelId="{FA91111D-C534-4CD7-9B17-004AF82DD08D}" type="presOf" srcId="{E985B6F3-E40A-4C86-95AB-87632106D683}" destId="{D4B7A76F-CC9D-4D0C-B650-3C3351346C5F}" srcOrd="0" destOrd="0" presId="urn:microsoft.com/office/officeart/2005/8/layout/hProcess6"/>
    <dgm:cxn modelId="{627CA6DA-623D-45D7-9AD5-FAA3743BCDB1}" type="presParOf" srcId="{CB65A646-290F-4B4C-9A51-0D1847FB0B25}" destId="{8FBAC8D9-6D77-446A-BECE-EE20C28510AE}" srcOrd="0" destOrd="0" presId="urn:microsoft.com/office/officeart/2005/8/layout/hProcess6"/>
    <dgm:cxn modelId="{96BE5017-AB66-4DEB-84BF-D6A3F35F6C00}" type="presParOf" srcId="{8FBAC8D9-6D77-446A-BECE-EE20C28510AE}" destId="{141302F9-EADC-41D2-AAFA-421BC6BD302C}" srcOrd="0" destOrd="0" presId="urn:microsoft.com/office/officeart/2005/8/layout/hProcess6"/>
    <dgm:cxn modelId="{0F0035F1-ABEB-4B92-A4BE-233F68ACB504}" type="presParOf" srcId="{8FBAC8D9-6D77-446A-BECE-EE20C28510AE}" destId="{D4B7A76F-CC9D-4D0C-B650-3C3351346C5F}" srcOrd="1" destOrd="0" presId="urn:microsoft.com/office/officeart/2005/8/layout/hProcess6"/>
    <dgm:cxn modelId="{18D78ECF-2FFC-4622-919C-C458616A8009}" type="presParOf" srcId="{8FBAC8D9-6D77-446A-BECE-EE20C28510AE}" destId="{0AB831D4-866B-42DA-9EDE-E72C25CA35B0}" srcOrd="2" destOrd="0" presId="urn:microsoft.com/office/officeart/2005/8/layout/hProcess6"/>
    <dgm:cxn modelId="{775EDD06-012B-46FD-9AA9-43E01393C3AF}" type="presParOf" srcId="{8FBAC8D9-6D77-446A-BECE-EE20C28510AE}" destId="{C83BD06E-D445-45E8-84C5-00082188CD2F}" srcOrd="3" destOrd="0" presId="urn:microsoft.com/office/officeart/2005/8/layout/hProcess6"/>
    <dgm:cxn modelId="{CAFF0E02-A9FA-4839-9084-BA05459DACBE}" type="presParOf" srcId="{CB65A646-290F-4B4C-9A51-0D1847FB0B25}" destId="{E500069C-104D-4828-BA60-90FFC5248E99}" srcOrd="1" destOrd="0" presId="urn:microsoft.com/office/officeart/2005/8/layout/hProcess6"/>
    <dgm:cxn modelId="{8702CE04-C4C3-47A6-8342-5F3256817EA3}" type="presParOf" srcId="{CB65A646-290F-4B4C-9A51-0D1847FB0B25}" destId="{03DCF29B-0CDB-4556-9284-6FB63193C6CC}" srcOrd="2" destOrd="0" presId="urn:microsoft.com/office/officeart/2005/8/layout/hProcess6"/>
    <dgm:cxn modelId="{01684502-3373-4F5F-AE85-A530D58CE091}" type="presParOf" srcId="{03DCF29B-0CDB-4556-9284-6FB63193C6CC}" destId="{027F923A-6931-4210-9632-1035187F9257}" srcOrd="0" destOrd="0" presId="urn:microsoft.com/office/officeart/2005/8/layout/hProcess6"/>
    <dgm:cxn modelId="{BDD23312-F34E-4F12-87CE-641EEB92C0D3}" type="presParOf" srcId="{03DCF29B-0CDB-4556-9284-6FB63193C6CC}" destId="{9EF4DB45-596F-4C84-8B41-E9035E81E5FA}" srcOrd="1" destOrd="0" presId="urn:microsoft.com/office/officeart/2005/8/layout/hProcess6"/>
    <dgm:cxn modelId="{32A341D8-5BC6-48FD-BCA7-95EA6E9663E0}" type="presParOf" srcId="{03DCF29B-0CDB-4556-9284-6FB63193C6CC}" destId="{88FC12F6-4060-4737-B276-8A1C4FCF8B90}" srcOrd="2" destOrd="0" presId="urn:microsoft.com/office/officeart/2005/8/layout/hProcess6"/>
    <dgm:cxn modelId="{FCA456E2-406B-46C3-ACCF-88E00FD43B43}" type="presParOf" srcId="{03DCF29B-0CDB-4556-9284-6FB63193C6CC}" destId="{B78895E7-985E-4FF7-B447-86B0F43861D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2D0A9B-B328-4877-A6F7-3F8E78F23D5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l-NL"/>
        </a:p>
      </dgm:t>
    </dgm:pt>
    <dgm:pt modelId="{3E56AA39-CE3D-490F-9138-55D447B28FF0}">
      <dgm:prSet phldrT="[Tekst]"/>
      <dgm:spPr/>
      <dgm:t>
        <a:bodyPr/>
        <a:lstStyle/>
        <a:p>
          <a:r>
            <a:rPr lang="nl-NL" dirty="0" smtClean="0"/>
            <a:t>Stof 1</a:t>
          </a:r>
          <a:endParaRPr lang="nl-NL" dirty="0"/>
        </a:p>
      </dgm:t>
    </dgm:pt>
    <dgm:pt modelId="{A1597A52-D25D-481F-A821-AFAC4B7A7504}" type="parTrans" cxnId="{FD58D6EC-610C-45D9-A36F-ACCB0F972915}">
      <dgm:prSet/>
      <dgm:spPr/>
      <dgm:t>
        <a:bodyPr/>
        <a:lstStyle/>
        <a:p>
          <a:endParaRPr lang="nl-NL"/>
        </a:p>
      </dgm:t>
    </dgm:pt>
    <dgm:pt modelId="{840F90AE-5823-4229-9662-EB5874EA605E}" type="sibTrans" cxnId="{FD58D6EC-610C-45D9-A36F-ACCB0F972915}">
      <dgm:prSet/>
      <dgm:spPr/>
      <dgm:t>
        <a:bodyPr/>
        <a:lstStyle/>
        <a:p>
          <a:endParaRPr lang="nl-NL"/>
        </a:p>
      </dgm:t>
    </dgm:pt>
    <dgm:pt modelId="{E985B6F3-E40A-4C86-95AB-87632106D683}">
      <dgm:prSet phldrT="[Tekst]"/>
      <dgm:spPr/>
      <dgm:t>
        <a:bodyPr/>
        <a:lstStyle/>
        <a:p>
          <a:r>
            <a:rPr lang="nl-NL" dirty="0" smtClean="0"/>
            <a:t>Enzym</a:t>
          </a:r>
          <a:endParaRPr lang="nl-NL" dirty="0"/>
        </a:p>
      </dgm:t>
    </dgm:pt>
    <dgm:pt modelId="{0B2FE58D-6416-46D1-BB2B-E27158934F5E}" type="parTrans" cxnId="{A927B6C1-3BDD-4097-83A2-0AA41E8C79E5}">
      <dgm:prSet/>
      <dgm:spPr/>
      <dgm:t>
        <a:bodyPr/>
        <a:lstStyle/>
        <a:p>
          <a:endParaRPr lang="nl-NL"/>
        </a:p>
      </dgm:t>
    </dgm:pt>
    <dgm:pt modelId="{39F2A0D6-5BC7-43A7-9EDB-4E4E36ACC871}" type="sibTrans" cxnId="{A927B6C1-3BDD-4097-83A2-0AA41E8C79E5}">
      <dgm:prSet/>
      <dgm:spPr/>
      <dgm:t>
        <a:bodyPr/>
        <a:lstStyle/>
        <a:p>
          <a:endParaRPr lang="nl-NL"/>
        </a:p>
      </dgm:t>
    </dgm:pt>
    <dgm:pt modelId="{C1B1442D-1738-4E9E-88D9-CD76F4D18206}">
      <dgm:prSet phldrT="[Tekst]"/>
      <dgm:spPr/>
      <dgm:t>
        <a:bodyPr/>
        <a:lstStyle/>
        <a:p>
          <a:r>
            <a:rPr lang="nl-NL" dirty="0" smtClean="0"/>
            <a:t>Stof 2 </a:t>
          </a:r>
          <a:endParaRPr lang="nl-NL" dirty="0"/>
        </a:p>
      </dgm:t>
    </dgm:pt>
    <dgm:pt modelId="{419B3EA4-B357-42AC-A462-BBAB48DD5D4B}" type="parTrans" cxnId="{F7708A1A-36A4-4DCF-8216-4097EEA0A52C}">
      <dgm:prSet/>
      <dgm:spPr/>
      <dgm:t>
        <a:bodyPr/>
        <a:lstStyle/>
        <a:p>
          <a:endParaRPr lang="nl-NL"/>
        </a:p>
      </dgm:t>
    </dgm:pt>
    <dgm:pt modelId="{C7306149-F31E-4CBA-A014-BE2FA5015E26}" type="sibTrans" cxnId="{F7708A1A-36A4-4DCF-8216-4097EEA0A52C}">
      <dgm:prSet/>
      <dgm:spPr/>
      <dgm:t>
        <a:bodyPr/>
        <a:lstStyle/>
        <a:p>
          <a:endParaRPr lang="nl-NL"/>
        </a:p>
      </dgm:t>
    </dgm:pt>
    <dgm:pt modelId="{CB65A646-290F-4B4C-9A51-0D1847FB0B25}" type="pres">
      <dgm:prSet presAssocID="{3C2D0A9B-B328-4877-A6F7-3F8E78F23D57}" presName="theList" presStyleCnt="0">
        <dgm:presLayoutVars>
          <dgm:dir/>
          <dgm:animLvl val="lvl"/>
          <dgm:resizeHandles val="exact"/>
        </dgm:presLayoutVars>
      </dgm:prSet>
      <dgm:spPr/>
      <dgm:t>
        <a:bodyPr/>
        <a:lstStyle/>
        <a:p>
          <a:endParaRPr lang="nl-NL"/>
        </a:p>
      </dgm:t>
    </dgm:pt>
    <dgm:pt modelId="{8FBAC8D9-6D77-446A-BECE-EE20C28510AE}" type="pres">
      <dgm:prSet presAssocID="{3E56AA39-CE3D-490F-9138-55D447B28FF0}" presName="compNode" presStyleCnt="0"/>
      <dgm:spPr/>
    </dgm:pt>
    <dgm:pt modelId="{141302F9-EADC-41D2-AAFA-421BC6BD302C}" type="pres">
      <dgm:prSet presAssocID="{3E56AA39-CE3D-490F-9138-55D447B28FF0}" presName="noGeometry" presStyleCnt="0"/>
      <dgm:spPr/>
    </dgm:pt>
    <dgm:pt modelId="{D4B7A76F-CC9D-4D0C-B650-3C3351346C5F}" type="pres">
      <dgm:prSet presAssocID="{3E56AA39-CE3D-490F-9138-55D447B28FF0}" presName="childTextVisible" presStyleLbl="bgAccFollowNode1" presStyleIdx="0" presStyleCnt="2" custLinFactNeighborX="21080" custLinFactNeighborY="804">
        <dgm:presLayoutVars>
          <dgm:bulletEnabled val="1"/>
        </dgm:presLayoutVars>
      </dgm:prSet>
      <dgm:spPr/>
      <dgm:t>
        <a:bodyPr/>
        <a:lstStyle/>
        <a:p>
          <a:endParaRPr lang="nl-NL"/>
        </a:p>
      </dgm:t>
    </dgm:pt>
    <dgm:pt modelId="{0AB831D4-866B-42DA-9EDE-E72C25CA35B0}" type="pres">
      <dgm:prSet presAssocID="{3E56AA39-CE3D-490F-9138-55D447B28FF0}" presName="childTextHidden" presStyleLbl="bgAccFollowNode1" presStyleIdx="0" presStyleCnt="2"/>
      <dgm:spPr/>
      <dgm:t>
        <a:bodyPr/>
        <a:lstStyle/>
        <a:p>
          <a:endParaRPr lang="nl-NL"/>
        </a:p>
      </dgm:t>
    </dgm:pt>
    <dgm:pt modelId="{C83BD06E-D445-45E8-84C5-00082188CD2F}" type="pres">
      <dgm:prSet presAssocID="{3E56AA39-CE3D-490F-9138-55D447B28FF0}" presName="parentText" presStyleLbl="node1" presStyleIdx="0" presStyleCnt="2" custLinFactNeighborX="-6" custLinFactNeighborY="-44700">
        <dgm:presLayoutVars>
          <dgm:chMax val="1"/>
          <dgm:bulletEnabled val="1"/>
        </dgm:presLayoutVars>
      </dgm:prSet>
      <dgm:spPr/>
      <dgm:t>
        <a:bodyPr/>
        <a:lstStyle/>
        <a:p>
          <a:endParaRPr lang="nl-NL"/>
        </a:p>
      </dgm:t>
    </dgm:pt>
    <dgm:pt modelId="{E500069C-104D-4828-BA60-90FFC5248E99}" type="pres">
      <dgm:prSet presAssocID="{3E56AA39-CE3D-490F-9138-55D447B28FF0}" presName="aSpace" presStyleCnt="0"/>
      <dgm:spPr/>
    </dgm:pt>
    <dgm:pt modelId="{03DCF29B-0CDB-4556-9284-6FB63193C6CC}" type="pres">
      <dgm:prSet presAssocID="{C1B1442D-1738-4E9E-88D9-CD76F4D18206}" presName="compNode" presStyleCnt="0"/>
      <dgm:spPr/>
    </dgm:pt>
    <dgm:pt modelId="{027F923A-6931-4210-9632-1035187F9257}" type="pres">
      <dgm:prSet presAssocID="{C1B1442D-1738-4E9E-88D9-CD76F4D18206}" presName="noGeometry" presStyleCnt="0"/>
      <dgm:spPr/>
    </dgm:pt>
    <dgm:pt modelId="{9EF4DB45-596F-4C84-8B41-E9035E81E5FA}" type="pres">
      <dgm:prSet presAssocID="{C1B1442D-1738-4E9E-88D9-CD76F4D18206}" presName="childTextVisible" presStyleLbl="bgAccFollowNode1" presStyleIdx="1" presStyleCnt="2" custFlipVert="1" custFlipHor="0" custScaleX="11415" custScaleY="8696" custLinFactNeighborX="-39921" custLinFactNeighborY="1472">
        <dgm:presLayoutVars>
          <dgm:bulletEnabled val="1"/>
        </dgm:presLayoutVars>
      </dgm:prSet>
      <dgm:spPr/>
      <dgm:t>
        <a:bodyPr/>
        <a:lstStyle/>
        <a:p>
          <a:endParaRPr lang="nl-NL"/>
        </a:p>
      </dgm:t>
    </dgm:pt>
    <dgm:pt modelId="{88FC12F6-4060-4737-B276-8A1C4FCF8B90}" type="pres">
      <dgm:prSet presAssocID="{C1B1442D-1738-4E9E-88D9-CD76F4D18206}" presName="childTextHidden" presStyleLbl="bgAccFollowNode1" presStyleIdx="1" presStyleCnt="2"/>
      <dgm:spPr/>
      <dgm:t>
        <a:bodyPr/>
        <a:lstStyle/>
        <a:p>
          <a:endParaRPr lang="nl-NL"/>
        </a:p>
      </dgm:t>
    </dgm:pt>
    <dgm:pt modelId="{B78895E7-985E-4FF7-B447-86B0F43861D4}" type="pres">
      <dgm:prSet presAssocID="{C1B1442D-1738-4E9E-88D9-CD76F4D18206}" presName="parentText" presStyleLbl="node1" presStyleIdx="1" presStyleCnt="2" custLinFactX="-100000" custLinFactNeighborX="-165791" custLinFactNeighborY="43736">
        <dgm:presLayoutVars>
          <dgm:chMax val="1"/>
          <dgm:bulletEnabled val="1"/>
        </dgm:presLayoutVars>
      </dgm:prSet>
      <dgm:spPr/>
      <dgm:t>
        <a:bodyPr/>
        <a:lstStyle/>
        <a:p>
          <a:endParaRPr lang="nl-NL"/>
        </a:p>
      </dgm:t>
    </dgm:pt>
  </dgm:ptLst>
  <dgm:cxnLst>
    <dgm:cxn modelId="{F7708A1A-36A4-4DCF-8216-4097EEA0A52C}" srcId="{3C2D0A9B-B328-4877-A6F7-3F8E78F23D57}" destId="{C1B1442D-1738-4E9E-88D9-CD76F4D18206}" srcOrd="1" destOrd="0" parTransId="{419B3EA4-B357-42AC-A462-BBAB48DD5D4B}" sibTransId="{C7306149-F31E-4CBA-A014-BE2FA5015E26}"/>
    <dgm:cxn modelId="{28C1F7DE-6070-4E7E-AC00-6E032B329DE1}" type="presOf" srcId="{3E56AA39-CE3D-490F-9138-55D447B28FF0}" destId="{C83BD06E-D445-45E8-84C5-00082188CD2F}" srcOrd="0" destOrd="0" presId="urn:microsoft.com/office/officeart/2005/8/layout/hProcess6"/>
    <dgm:cxn modelId="{A927B6C1-3BDD-4097-83A2-0AA41E8C79E5}" srcId="{3E56AA39-CE3D-490F-9138-55D447B28FF0}" destId="{E985B6F3-E40A-4C86-95AB-87632106D683}" srcOrd="0" destOrd="0" parTransId="{0B2FE58D-6416-46D1-BB2B-E27158934F5E}" sibTransId="{39F2A0D6-5BC7-43A7-9EDB-4E4E36ACC871}"/>
    <dgm:cxn modelId="{72175F80-F19F-4690-9934-73E71BB49BC3}" type="presOf" srcId="{3C2D0A9B-B328-4877-A6F7-3F8E78F23D57}" destId="{CB65A646-290F-4B4C-9A51-0D1847FB0B25}" srcOrd="0" destOrd="0" presId="urn:microsoft.com/office/officeart/2005/8/layout/hProcess6"/>
    <dgm:cxn modelId="{387C0C76-0E72-492B-8392-78543D74731F}" type="presOf" srcId="{E985B6F3-E40A-4C86-95AB-87632106D683}" destId="{0AB831D4-866B-42DA-9EDE-E72C25CA35B0}" srcOrd="1" destOrd="0" presId="urn:microsoft.com/office/officeart/2005/8/layout/hProcess6"/>
    <dgm:cxn modelId="{FD58D6EC-610C-45D9-A36F-ACCB0F972915}" srcId="{3C2D0A9B-B328-4877-A6F7-3F8E78F23D57}" destId="{3E56AA39-CE3D-490F-9138-55D447B28FF0}" srcOrd="0" destOrd="0" parTransId="{A1597A52-D25D-481F-A821-AFAC4B7A7504}" sibTransId="{840F90AE-5823-4229-9662-EB5874EA605E}"/>
    <dgm:cxn modelId="{72737605-1298-4EE4-98A7-3ABAD2445F20}" type="presOf" srcId="{E985B6F3-E40A-4C86-95AB-87632106D683}" destId="{D4B7A76F-CC9D-4D0C-B650-3C3351346C5F}" srcOrd="0" destOrd="0" presId="urn:microsoft.com/office/officeart/2005/8/layout/hProcess6"/>
    <dgm:cxn modelId="{D5E2E633-887B-4CB1-9C86-CD3077E0CB1E}" type="presOf" srcId="{C1B1442D-1738-4E9E-88D9-CD76F4D18206}" destId="{B78895E7-985E-4FF7-B447-86B0F43861D4}" srcOrd="0" destOrd="0" presId="urn:microsoft.com/office/officeart/2005/8/layout/hProcess6"/>
    <dgm:cxn modelId="{4F4971F9-3598-405B-B640-78C4FD0051BD}" type="presParOf" srcId="{CB65A646-290F-4B4C-9A51-0D1847FB0B25}" destId="{8FBAC8D9-6D77-446A-BECE-EE20C28510AE}" srcOrd="0" destOrd="0" presId="urn:microsoft.com/office/officeart/2005/8/layout/hProcess6"/>
    <dgm:cxn modelId="{8DCDDDBF-6F64-4917-94A9-8767816EBF56}" type="presParOf" srcId="{8FBAC8D9-6D77-446A-BECE-EE20C28510AE}" destId="{141302F9-EADC-41D2-AAFA-421BC6BD302C}" srcOrd="0" destOrd="0" presId="urn:microsoft.com/office/officeart/2005/8/layout/hProcess6"/>
    <dgm:cxn modelId="{9C037493-701D-45D8-A763-AA402790F57B}" type="presParOf" srcId="{8FBAC8D9-6D77-446A-BECE-EE20C28510AE}" destId="{D4B7A76F-CC9D-4D0C-B650-3C3351346C5F}" srcOrd="1" destOrd="0" presId="urn:microsoft.com/office/officeart/2005/8/layout/hProcess6"/>
    <dgm:cxn modelId="{A31F1517-250F-4042-A7B3-C6CC5538AA09}" type="presParOf" srcId="{8FBAC8D9-6D77-446A-BECE-EE20C28510AE}" destId="{0AB831D4-866B-42DA-9EDE-E72C25CA35B0}" srcOrd="2" destOrd="0" presId="urn:microsoft.com/office/officeart/2005/8/layout/hProcess6"/>
    <dgm:cxn modelId="{A043811F-F613-4FE3-BB48-470F7015A074}" type="presParOf" srcId="{8FBAC8D9-6D77-446A-BECE-EE20C28510AE}" destId="{C83BD06E-D445-45E8-84C5-00082188CD2F}" srcOrd="3" destOrd="0" presId="urn:microsoft.com/office/officeart/2005/8/layout/hProcess6"/>
    <dgm:cxn modelId="{D78BB0B5-1DAE-4CD1-9CA0-F5732D0AD217}" type="presParOf" srcId="{CB65A646-290F-4B4C-9A51-0D1847FB0B25}" destId="{E500069C-104D-4828-BA60-90FFC5248E99}" srcOrd="1" destOrd="0" presId="urn:microsoft.com/office/officeart/2005/8/layout/hProcess6"/>
    <dgm:cxn modelId="{8E623FD0-150D-4109-9675-7E408DEF5380}" type="presParOf" srcId="{CB65A646-290F-4B4C-9A51-0D1847FB0B25}" destId="{03DCF29B-0CDB-4556-9284-6FB63193C6CC}" srcOrd="2" destOrd="0" presId="urn:microsoft.com/office/officeart/2005/8/layout/hProcess6"/>
    <dgm:cxn modelId="{FE32EC66-B133-4D61-81A5-7CD2E0E5A5ED}" type="presParOf" srcId="{03DCF29B-0CDB-4556-9284-6FB63193C6CC}" destId="{027F923A-6931-4210-9632-1035187F9257}" srcOrd="0" destOrd="0" presId="urn:microsoft.com/office/officeart/2005/8/layout/hProcess6"/>
    <dgm:cxn modelId="{3B6A0F8B-86E1-4235-9DF9-96C7C6984486}" type="presParOf" srcId="{03DCF29B-0CDB-4556-9284-6FB63193C6CC}" destId="{9EF4DB45-596F-4C84-8B41-E9035E81E5FA}" srcOrd="1" destOrd="0" presId="urn:microsoft.com/office/officeart/2005/8/layout/hProcess6"/>
    <dgm:cxn modelId="{73DBD7E3-8CAA-4C3D-B5A9-EC153D128726}" type="presParOf" srcId="{03DCF29B-0CDB-4556-9284-6FB63193C6CC}" destId="{88FC12F6-4060-4737-B276-8A1C4FCF8B90}" srcOrd="2" destOrd="0" presId="urn:microsoft.com/office/officeart/2005/8/layout/hProcess6"/>
    <dgm:cxn modelId="{283B3A42-1221-4D5E-948E-7A65287AB77B}" type="presParOf" srcId="{03DCF29B-0CDB-4556-9284-6FB63193C6CC}" destId="{B78895E7-985E-4FF7-B447-86B0F43861D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D0A9B-B328-4877-A6F7-3F8E78F23D5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l-NL"/>
        </a:p>
      </dgm:t>
    </dgm:pt>
    <dgm:pt modelId="{3E56AA39-CE3D-490F-9138-55D447B28FF0}">
      <dgm:prSet phldrT="[Tekst]"/>
      <dgm:spPr/>
      <dgm:t>
        <a:bodyPr/>
        <a:lstStyle/>
        <a:p>
          <a:r>
            <a:rPr lang="nl-NL" dirty="0" smtClean="0"/>
            <a:t>Stof 1</a:t>
          </a:r>
          <a:endParaRPr lang="nl-NL" dirty="0"/>
        </a:p>
      </dgm:t>
    </dgm:pt>
    <dgm:pt modelId="{A1597A52-D25D-481F-A821-AFAC4B7A7504}" type="parTrans" cxnId="{FD58D6EC-610C-45D9-A36F-ACCB0F972915}">
      <dgm:prSet/>
      <dgm:spPr/>
      <dgm:t>
        <a:bodyPr/>
        <a:lstStyle/>
        <a:p>
          <a:endParaRPr lang="nl-NL"/>
        </a:p>
      </dgm:t>
    </dgm:pt>
    <dgm:pt modelId="{840F90AE-5823-4229-9662-EB5874EA605E}" type="sibTrans" cxnId="{FD58D6EC-610C-45D9-A36F-ACCB0F972915}">
      <dgm:prSet/>
      <dgm:spPr/>
      <dgm:t>
        <a:bodyPr/>
        <a:lstStyle/>
        <a:p>
          <a:endParaRPr lang="nl-NL"/>
        </a:p>
      </dgm:t>
    </dgm:pt>
    <dgm:pt modelId="{E985B6F3-E40A-4C86-95AB-87632106D683}">
      <dgm:prSet phldrT="[Tekst]"/>
      <dgm:spPr/>
      <dgm:t>
        <a:bodyPr/>
        <a:lstStyle/>
        <a:p>
          <a:r>
            <a:rPr lang="nl-NL" dirty="0" smtClean="0"/>
            <a:t>Enzymen</a:t>
          </a:r>
          <a:endParaRPr lang="nl-NL" dirty="0"/>
        </a:p>
      </dgm:t>
    </dgm:pt>
    <dgm:pt modelId="{0B2FE58D-6416-46D1-BB2B-E27158934F5E}" type="parTrans" cxnId="{A927B6C1-3BDD-4097-83A2-0AA41E8C79E5}">
      <dgm:prSet/>
      <dgm:spPr/>
      <dgm:t>
        <a:bodyPr/>
        <a:lstStyle/>
        <a:p>
          <a:endParaRPr lang="nl-NL"/>
        </a:p>
      </dgm:t>
    </dgm:pt>
    <dgm:pt modelId="{39F2A0D6-5BC7-43A7-9EDB-4E4E36ACC871}" type="sibTrans" cxnId="{A927B6C1-3BDD-4097-83A2-0AA41E8C79E5}">
      <dgm:prSet/>
      <dgm:spPr/>
      <dgm:t>
        <a:bodyPr/>
        <a:lstStyle/>
        <a:p>
          <a:endParaRPr lang="nl-NL"/>
        </a:p>
      </dgm:t>
    </dgm:pt>
    <dgm:pt modelId="{C1B1442D-1738-4E9E-88D9-CD76F4D18206}">
      <dgm:prSet phldrT="[Tekst]"/>
      <dgm:spPr/>
      <dgm:t>
        <a:bodyPr/>
        <a:lstStyle/>
        <a:p>
          <a:r>
            <a:rPr lang="nl-NL" dirty="0" smtClean="0"/>
            <a:t>Stof 2</a:t>
          </a:r>
          <a:endParaRPr lang="nl-NL" dirty="0"/>
        </a:p>
      </dgm:t>
    </dgm:pt>
    <dgm:pt modelId="{419B3EA4-B357-42AC-A462-BBAB48DD5D4B}" type="parTrans" cxnId="{F7708A1A-36A4-4DCF-8216-4097EEA0A52C}">
      <dgm:prSet/>
      <dgm:spPr/>
      <dgm:t>
        <a:bodyPr/>
        <a:lstStyle/>
        <a:p>
          <a:endParaRPr lang="nl-NL"/>
        </a:p>
      </dgm:t>
    </dgm:pt>
    <dgm:pt modelId="{C7306149-F31E-4CBA-A014-BE2FA5015E26}" type="sibTrans" cxnId="{F7708A1A-36A4-4DCF-8216-4097EEA0A52C}">
      <dgm:prSet/>
      <dgm:spPr/>
      <dgm:t>
        <a:bodyPr/>
        <a:lstStyle/>
        <a:p>
          <a:endParaRPr lang="nl-NL"/>
        </a:p>
      </dgm:t>
    </dgm:pt>
    <dgm:pt modelId="{CB65A646-290F-4B4C-9A51-0D1847FB0B25}" type="pres">
      <dgm:prSet presAssocID="{3C2D0A9B-B328-4877-A6F7-3F8E78F23D57}" presName="theList" presStyleCnt="0">
        <dgm:presLayoutVars>
          <dgm:dir/>
          <dgm:animLvl val="lvl"/>
          <dgm:resizeHandles val="exact"/>
        </dgm:presLayoutVars>
      </dgm:prSet>
      <dgm:spPr/>
      <dgm:t>
        <a:bodyPr/>
        <a:lstStyle/>
        <a:p>
          <a:endParaRPr lang="nl-NL"/>
        </a:p>
      </dgm:t>
    </dgm:pt>
    <dgm:pt modelId="{8FBAC8D9-6D77-446A-BECE-EE20C28510AE}" type="pres">
      <dgm:prSet presAssocID="{3E56AA39-CE3D-490F-9138-55D447B28FF0}" presName="compNode" presStyleCnt="0"/>
      <dgm:spPr/>
    </dgm:pt>
    <dgm:pt modelId="{141302F9-EADC-41D2-AAFA-421BC6BD302C}" type="pres">
      <dgm:prSet presAssocID="{3E56AA39-CE3D-490F-9138-55D447B28FF0}" presName="noGeometry" presStyleCnt="0"/>
      <dgm:spPr/>
    </dgm:pt>
    <dgm:pt modelId="{D4B7A76F-CC9D-4D0C-B650-3C3351346C5F}" type="pres">
      <dgm:prSet presAssocID="{3E56AA39-CE3D-490F-9138-55D447B28FF0}" presName="childTextVisible" presStyleLbl="bgAccFollowNode1" presStyleIdx="0" presStyleCnt="2" custLinFactNeighborX="21080" custLinFactNeighborY="804">
        <dgm:presLayoutVars>
          <dgm:bulletEnabled val="1"/>
        </dgm:presLayoutVars>
      </dgm:prSet>
      <dgm:spPr/>
      <dgm:t>
        <a:bodyPr/>
        <a:lstStyle/>
        <a:p>
          <a:endParaRPr lang="nl-NL"/>
        </a:p>
      </dgm:t>
    </dgm:pt>
    <dgm:pt modelId="{0AB831D4-866B-42DA-9EDE-E72C25CA35B0}" type="pres">
      <dgm:prSet presAssocID="{3E56AA39-CE3D-490F-9138-55D447B28FF0}" presName="childTextHidden" presStyleLbl="bgAccFollowNode1" presStyleIdx="0" presStyleCnt="2"/>
      <dgm:spPr/>
      <dgm:t>
        <a:bodyPr/>
        <a:lstStyle/>
        <a:p>
          <a:endParaRPr lang="nl-NL"/>
        </a:p>
      </dgm:t>
    </dgm:pt>
    <dgm:pt modelId="{C83BD06E-D445-45E8-84C5-00082188CD2F}" type="pres">
      <dgm:prSet presAssocID="{3E56AA39-CE3D-490F-9138-55D447B28FF0}" presName="parentText" presStyleLbl="node1" presStyleIdx="0" presStyleCnt="2">
        <dgm:presLayoutVars>
          <dgm:chMax val="1"/>
          <dgm:bulletEnabled val="1"/>
        </dgm:presLayoutVars>
      </dgm:prSet>
      <dgm:spPr/>
      <dgm:t>
        <a:bodyPr/>
        <a:lstStyle/>
        <a:p>
          <a:endParaRPr lang="nl-NL"/>
        </a:p>
      </dgm:t>
    </dgm:pt>
    <dgm:pt modelId="{E500069C-104D-4828-BA60-90FFC5248E99}" type="pres">
      <dgm:prSet presAssocID="{3E56AA39-CE3D-490F-9138-55D447B28FF0}" presName="aSpace" presStyleCnt="0"/>
      <dgm:spPr/>
    </dgm:pt>
    <dgm:pt modelId="{03DCF29B-0CDB-4556-9284-6FB63193C6CC}" type="pres">
      <dgm:prSet presAssocID="{C1B1442D-1738-4E9E-88D9-CD76F4D18206}" presName="compNode" presStyleCnt="0"/>
      <dgm:spPr/>
    </dgm:pt>
    <dgm:pt modelId="{027F923A-6931-4210-9632-1035187F9257}" type="pres">
      <dgm:prSet presAssocID="{C1B1442D-1738-4E9E-88D9-CD76F4D18206}" presName="noGeometry" presStyleCnt="0"/>
      <dgm:spPr/>
    </dgm:pt>
    <dgm:pt modelId="{9EF4DB45-596F-4C84-8B41-E9035E81E5FA}" type="pres">
      <dgm:prSet presAssocID="{C1B1442D-1738-4E9E-88D9-CD76F4D18206}" presName="childTextVisible" presStyleLbl="bgAccFollowNode1" presStyleIdx="1" presStyleCnt="2" custFlipVert="1" custFlipHor="0" custScaleX="11415" custScaleY="8696" custLinFactNeighborX="-39921" custLinFactNeighborY="1472">
        <dgm:presLayoutVars>
          <dgm:bulletEnabled val="1"/>
        </dgm:presLayoutVars>
      </dgm:prSet>
      <dgm:spPr/>
      <dgm:t>
        <a:bodyPr/>
        <a:lstStyle/>
        <a:p>
          <a:endParaRPr lang="nl-NL"/>
        </a:p>
      </dgm:t>
    </dgm:pt>
    <dgm:pt modelId="{88FC12F6-4060-4737-B276-8A1C4FCF8B90}" type="pres">
      <dgm:prSet presAssocID="{C1B1442D-1738-4E9E-88D9-CD76F4D18206}" presName="childTextHidden" presStyleLbl="bgAccFollowNode1" presStyleIdx="1" presStyleCnt="2"/>
      <dgm:spPr/>
      <dgm:t>
        <a:bodyPr/>
        <a:lstStyle/>
        <a:p>
          <a:endParaRPr lang="nl-NL"/>
        </a:p>
      </dgm:t>
    </dgm:pt>
    <dgm:pt modelId="{B78895E7-985E-4FF7-B447-86B0F43861D4}" type="pres">
      <dgm:prSet presAssocID="{C1B1442D-1738-4E9E-88D9-CD76F4D18206}" presName="parentText" presStyleLbl="node1" presStyleIdx="1" presStyleCnt="2">
        <dgm:presLayoutVars>
          <dgm:chMax val="1"/>
          <dgm:bulletEnabled val="1"/>
        </dgm:presLayoutVars>
      </dgm:prSet>
      <dgm:spPr/>
      <dgm:t>
        <a:bodyPr/>
        <a:lstStyle/>
        <a:p>
          <a:endParaRPr lang="nl-NL"/>
        </a:p>
      </dgm:t>
    </dgm:pt>
  </dgm:ptLst>
  <dgm:cxnLst>
    <dgm:cxn modelId="{274198E8-2925-4634-B9B6-5B7B32DD816B}" type="presOf" srcId="{3E56AA39-CE3D-490F-9138-55D447B28FF0}" destId="{C83BD06E-D445-45E8-84C5-00082188CD2F}" srcOrd="0" destOrd="0" presId="urn:microsoft.com/office/officeart/2005/8/layout/hProcess6"/>
    <dgm:cxn modelId="{AD4721B7-BFFF-4505-B275-93CF2010B7C3}" type="presOf" srcId="{C1B1442D-1738-4E9E-88D9-CD76F4D18206}" destId="{B78895E7-985E-4FF7-B447-86B0F43861D4}" srcOrd="0" destOrd="0" presId="urn:microsoft.com/office/officeart/2005/8/layout/hProcess6"/>
    <dgm:cxn modelId="{A927B6C1-3BDD-4097-83A2-0AA41E8C79E5}" srcId="{3E56AA39-CE3D-490F-9138-55D447B28FF0}" destId="{E985B6F3-E40A-4C86-95AB-87632106D683}" srcOrd="0" destOrd="0" parTransId="{0B2FE58D-6416-46D1-BB2B-E27158934F5E}" sibTransId="{39F2A0D6-5BC7-43A7-9EDB-4E4E36ACC871}"/>
    <dgm:cxn modelId="{8F078ACA-0FD2-4A7D-91E2-1B96C815B91D}" type="presOf" srcId="{3C2D0A9B-B328-4877-A6F7-3F8E78F23D57}" destId="{CB65A646-290F-4B4C-9A51-0D1847FB0B25}" srcOrd="0" destOrd="0" presId="urn:microsoft.com/office/officeart/2005/8/layout/hProcess6"/>
    <dgm:cxn modelId="{B048AD95-56AB-4FD8-9B61-D080CF2D3F99}" type="presOf" srcId="{E985B6F3-E40A-4C86-95AB-87632106D683}" destId="{D4B7A76F-CC9D-4D0C-B650-3C3351346C5F}" srcOrd="0" destOrd="0" presId="urn:microsoft.com/office/officeart/2005/8/layout/hProcess6"/>
    <dgm:cxn modelId="{F7708A1A-36A4-4DCF-8216-4097EEA0A52C}" srcId="{3C2D0A9B-B328-4877-A6F7-3F8E78F23D57}" destId="{C1B1442D-1738-4E9E-88D9-CD76F4D18206}" srcOrd="1" destOrd="0" parTransId="{419B3EA4-B357-42AC-A462-BBAB48DD5D4B}" sibTransId="{C7306149-F31E-4CBA-A014-BE2FA5015E26}"/>
    <dgm:cxn modelId="{FD58D6EC-610C-45D9-A36F-ACCB0F972915}" srcId="{3C2D0A9B-B328-4877-A6F7-3F8E78F23D57}" destId="{3E56AA39-CE3D-490F-9138-55D447B28FF0}" srcOrd="0" destOrd="0" parTransId="{A1597A52-D25D-481F-A821-AFAC4B7A7504}" sibTransId="{840F90AE-5823-4229-9662-EB5874EA605E}"/>
    <dgm:cxn modelId="{5ACE54E4-ABEE-47AD-B34C-95AEAB8B5569}" type="presOf" srcId="{E985B6F3-E40A-4C86-95AB-87632106D683}" destId="{0AB831D4-866B-42DA-9EDE-E72C25CA35B0}" srcOrd="1" destOrd="0" presId="urn:microsoft.com/office/officeart/2005/8/layout/hProcess6"/>
    <dgm:cxn modelId="{E38CE583-168C-49F7-8002-5071218E8E2F}" type="presParOf" srcId="{CB65A646-290F-4B4C-9A51-0D1847FB0B25}" destId="{8FBAC8D9-6D77-446A-BECE-EE20C28510AE}" srcOrd="0" destOrd="0" presId="urn:microsoft.com/office/officeart/2005/8/layout/hProcess6"/>
    <dgm:cxn modelId="{BDBD998A-F9EF-45BD-898B-133364ACA043}" type="presParOf" srcId="{8FBAC8D9-6D77-446A-BECE-EE20C28510AE}" destId="{141302F9-EADC-41D2-AAFA-421BC6BD302C}" srcOrd="0" destOrd="0" presId="urn:microsoft.com/office/officeart/2005/8/layout/hProcess6"/>
    <dgm:cxn modelId="{68D997C6-2C6D-43C8-B961-5CC6BE38AF04}" type="presParOf" srcId="{8FBAC8D9-6D77-446A-BECE-EE20C28510AE}" destId="{D4B7A76F-CC9D-4D0C-B650-3C3351346C5F}" srcOrd="1" destOrd="0" presId="urn:microsoft.com/office/officeart/2005/8/layout/hProcess6"/>
    <dgm:cxn modelId="{DECFFB54-B8E2-45A3-9554-CA8B2CDFB862}" type="presParOf" srcId="{8FBAC8D9-6D77-446A-BECE-EE20C28510AE}" destId="{0AB831D4-866B-42DA-9EDE-E72C25CA35B0}" srcOrd="2" destOrd="0" presId="urn:microsoft.com/office/officeart/2005/8/layout/hProcess6"/>
    <dgm:cxn modelId="{8A6BFDD2-8890-47A4-A514-8BFFA7D86695}" type="presParOf" srcId="{8FBAC8D9-6D77-446A-BECE-EE20C28510AE}" destId="{C83BD06E-D445-45E8-84C5-00082188CD2F}" srcOrd="3" destOrd="0" presId="urn:microsoft.com/office/officeart/2005/8/layout/hProcess6"/>
    <dgm:cxn modelId="{FF01A832-200D-4FFA-95C4-34E83A464982}" type="presParOf" srcId="{CB65A646-290F-4B4C-9A51-0D1847FB0B25}" destId="{E500069C-104D-4828-BA60-90FFC5248E99}" srcOrd="1" destOrd="0" presId="urn:microsoft.com/office/officeart/2005/8/layout/hProcess6"/>
    <dgm:cxn modelId="{133B3906-FD87-4AEF-BC60-7A1D8A3E74D2}" type="presParOf" srcId="{CB65A646-290F-4B4C-9A51-0D1847FB0B25}" destId="{03DCF29B-0CDB-4556-9284-6FB63193C6CC}" srcOrd="2" destOrd="0" presId="urn:microsoft.com/office/officeart/2005/8/layout/hProcess6"/>
    <dgm:cxn modelId="{3DCB894E-667D-4727-8D89-11B9AE56EFA4}" type="presParOf" srcId="{03DCF29B-0CDB-4556-9284-6FB63193C6CC}" destId="{027F923A-6931-4210-9632-1035187F9257}" srcOrd="0" destOrd="0" presId="urn:microsoft.com/office/officeart/2005/8/layout/hProcess6"/>
    <dgm:cxn modelId="{E91BBD8C-29A8-4811-AE05-DDADB8090C8A}" type="presParOf" srcId="{03DCF29B-0CDB-4556-9284-6FB63193C6CC}" destId="{9EF4DB45-596F-4C84-8B41-E9035E81E5FA}" srcOrd="1" destOrd="0" presId="urn:microsoft.com/office/officeart/2005/8/layout/hProcess6"/>
    <dgm:cxn modelId="{FF725B7F-539F-4BA4-9F81-15909D27018F}" type="presParOf" srcId="{03DCF29B-0CDB-4556-9284-6FB63193C6CC}" destId="{88FC12F6-4060-4737-B276-8A1C4FCF8B90}" srcOrd="2" destOrd="0" presId="urn:microsoft.com/office/officeart/2005/8/layout/hProcess6"/>
    <dgm:cxn modelId="{C4EA8BD6-C348-4ED8-811B-2D979EE43767}" type="presParOf" srcId="{03DCF29B-0CDB-4556-9284-6FB63193C6CC}" destId="{B78895E7-985E-4FF7-B447-86B0F43861D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D0A9B-B328-4877-A6F7-3F8E78F23D5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l-NL"/>
        </a:p>
      </dgm:t>
    </dgm:pt>
    <dgm:pt modelId="{3E56AA39-CE3D-490F-9138-55D447B28FF0}">
      <dgm:prSet phldrT="[Tekst]"/>
      <dgm:spPr/>
      <dgm:t>
        <a:bodyPr/>
        <a:lstStyle/>
        <a:p>
          <a:r>
            <a:rPr lang="nl-NL" dirty="0" smtClean="0"/>
            <a:t>Vetten</a:t>
          </a:r>
          <a:endParaRPr lang="nl-NL" dirty="0"/>
        </a:p>
      </dgm:t>
    </dgm:pt>
    <dgm:pt modelId="{A1597A52-D25D-481F-A821-AFAC4B7A7504}" type="parTrans" cxnId="{FD58D6EC-610C-45D9-A36F-ACCB0F972915}">
      <dgm:prSet/>
      <dgm:spPr/>
      <dgm:t>
        <a:bodyPr/>
        <a:lstStyle/>
        <a:p>
          <a:endParaRPr lang="nl-NL"/>
        </a:p>
      </dgm:t>
    </dgm:pt>
    <dgm:pt modelId="{840F90AE-5823-4229-9662-EB5874EA605E}" type="sibTrans" cxnId="{FD58D6EC-610C-45D9-A36F-ACCB0F972915}">
      <dgm:prSet/>
      <dgm:spPr/>
      <dgm:t>
        <a:bodyPr/>
        <a:lstStyle/>
        <a:p>
          <a:endParaRPr lang="nl-NL"/>
        </a:p>
      </dgm:t>
    </dgm:pt>
    <dgm:pt modelId="{E985B6F3-E40A-4C86-95AB-87632106D683}">
      <dgm:prSet phldrT="[Tekst]"/>
      <dgm:spPr/>
      <dgm:t>
        <a:bodyPr/>
        <a:lstStyle/>
        <a:p>
          <a:r>
            <a:rPr lang="nl-NL" dirty="0" smtClean="0"/>
            <a:t>Enzym</a:t>
          </a:r>
          <a:endParaRPr lang="nl-NL" dirty="0"/>
        </a:p>
      </dgm:t>
    </dgm:pt>
    <dgm:pt modelId="{0B2FE58D-6416-46D1-BB2B-E27158934F5E}" type="parTrans" cxnId="{A927B6C1-3BDD-4097-83A2-0AA41E8C79E5}">
      <dgm:prSet/>
      <dgm:spPr/>
      <dgm:t>
        <a:bodyPr/>
        <a:lstStyle/>
        <a:p>
          <a:endParaRPr lang="nl-NL"/>
        </a:p>
      </dgm:t>
    </dgm:pt>
    <dgm:pt modelId="{39F2A0D6-5BC7-43A7-9EDB-4E4E36ACC871}" type="sibTrans" cxnId="{A927B6C1-3BDD-4097-83A2-0AA41E8C79E5}">
      <dgm:prSet/>
      <dgm:spPr/>
      <dgm:t>
        <a:bodyPr/>
        <a:lstStyle/>
        <a:p>
          <a:endParaRPr lang="nl-NL"/>
        </a:p>
      </dgm:t>
    </dgm:pt>
    <dgm:pt modelId="{C1B1442D-1738-4E9E-88D9-CD76F4D18206}">
      <dgm:prSet phldrT="[Tekst]"/>
      <dgm:spPr/>
      <dgm:t>
        <a:bodyPr/>
        <a:lstStyle/>
        <a:p>
          <a:r>
            <a:rPr lang="nl-NL" dirty="0" smtClean="0"/>
            <a:t>Stof 2 </a:t>
          </a:r>
          <a:endParaRPr lang="nl-NL" dirty="0"/>
        </a:p>
      </dgm:t>
    </dgm:pt>
    <dgm:pt modelId="{419B3EA4-B357-42AC-A462-BBAB48DD5D4B}" type="parTrans" cxnId="{F7708A1A-36A4-4DCF-8216-4097EEA0A52C}">
      <dgm:prSet/>
      <dgm:spPr/>
      <dgm:t>
        <a:bodyPr/>
        <a:lstStyle/>
        <a:p>
          <a:endParaRPr lang="nl-NL"/>
        </a:p>
      </dgm:t>
    </dgm:pt>
    <dgm:pt modelId="{C7306149-F31E-4CBA-A014-BE2FA5015E26}" type="sibTrans" cxnId="{F7708A1A-36A4-4DCF-8216-4097EEA0A52C}">
      <dgm:prSet/>
      <dgm:spPr/>
      <dgm:t>
        <a:bodyPr/>
        <a:lstStyle/>
        <a:p>
          <a:endParaRPr lang="nl-NL"/>
        </a:p>
      </dgm:t>
    </dgm:pt>
    <dgm:pt modelId="{CB65A646-290F-4B4C-9A51-0D1847FB0B25}" type="pres">
      <dgm:prSet presAssocID="{3C2D0A9B-B328-4877-A6F7-3F8E78F23D57}" presName="theList" presStyleCnt="0">
        <dgm:presLayoutVars>
          <dgm:dir/>
          <dgm:animLvl val="lvl"/>
          <dgm:resizeHandles val="exact"/>
        </dgm:presLayoutVars>
      </dgm:prSet>
      <dgm:spPr/>
      <dgm:t>
        <a:bodyPr/>
        <a:lstStyle/>
        <a:p>
          <a:endParaRPr lang="nl-NL"/>
        </a:p>
      </dgm:t>
    </dgm:pt>
    <dgm:pt modelId="{8FBAC8D9-6D77-446A-BECE-EE20C28510AE}" type="pres">
      <dgm:prSet presAssocID="{3E56AA39-CE3D-490F-9138-55D447B28FF0}" presName="compNode" presStyleCnt="0"/>
      <dgm:spPr/>
    </dgm:pt>
    <dgm:pt modelId="{141302F9-EADC-41D2-AAFA-421BC6BD302C}" type="pres">
      <dgm:prSet presAssocID="{3E56AA39-CE3D-490F-9138-55D447B28FF0}" presName="noGeometry" presStyleCnt="0"/>
      <dgm:spPr/>
    </dgm:pt>
    <dgm:pt modelId="{D4B7A76F-CC9D-4D0C-B650-3C3351346C5F}" type="pres">
      <dgm:prSet presAssocID="{3E56AA39-CE3D-490F-9138-55D447B28FF0}" presName="childTextVisible" presStyleLbl="bgAccFollowNode1" presStyleIdx="0" presStyleCnt="2" custLinFactNeighborX="21080" custLinFactNeighborY="804">
        <dgm:presLayoutVars>
          <dgm:bulletEnabled val="1"/>
        </dgm:presLayoutVars>
      </dgm:prSet>
      <dgm:spPr/>
      <dgm:t>
        <a:bodyPr/>
        <a:lstStyle/>
        <a:p>
          <a:endParaRPr lang="nl-NL"/>
        </a:p>
      </dgm:t>
    </dgm:pt>
    <dgm:pt modelId="{0AB831D4-866B-42DA-9EDE-E72C25CA35B0}" type="pres">
      <dgm:prSet presAssocID="{3E56AA39-CE3D-490F-9138-55D447B28FF0}" presName="childTextHidden" presStyleLbl="bgAccFollowNode1" presStyleIdx="0" presStyleCnt="2"/>
      <dgm:spPr/>
      <dgm:t>
        <a:bodyPr/>
        <a:lstStyle/>
        <a:p>
          <a:endParaRPr lang="nl-NL"/>
        </a:p>
      </dgm:t>
    </dgm:pt>
    <dgm:pt modelId="{C83BD06E-D445-45E8-84C5-00082188CD2F}" type="pres">
      <dgm:prSet presAssocID="{3E56AA39-CE3D-490F-9138-55D447B28FF0}" presName="parentText" presStyleLbl="node1" presStyleIdx="0" presStyleCnt="2">
        <dgm:presLayoutVars>
          <dgm:chMax val="1"/>
          <dgm:bulletEnabled val="1"/>
        </dgm:presLayoutVars>
      </dgm:prSet>
      <dgm:spPr/>
      <dgm:t>
        <a:bodyPr/>
        <a:lstStyle/>
        <a:p>
          <a:endParaRPr lang="nl-NL"/>
        </a:p>
      </dgm:t>
    </dgm:pt>
    <dgm:pt modelId="{E500069C-104D-4828-BA60-90FFC5248E99}" type="pres">
      <dgm:prSet presAssocID="{3E56AA39-CE3D-490F-9138-55D447B28FF0}" presName="aSpace" presStyleCnt="0"/>
      <dgm:spPr/>
    </dgm:pt>
    <dgm:pt modelId="{03DCF29B-0CDB-4556-9284-6FB63193C6CC}" type="pres">
      <dgm:prSet presAssocID="{C1B1442D-1738-4E9E-88D9-CD76F4D18206}" presName="compNode" presStyleCnt="0"/>
      <dgm:spPr/>
    </dgm:pt>
    <dgm:pt modelId="{027F923A-6931-4210-9632-1035187F9257}" type="pres">
      <dgm:prSet presAssocID="{C1B1442D-1738-4E9E-88D9-CD76F4D18206}" presName="noGeometry" presStyleCnt="0"/>
      <dgm:spPr/>
    </dgm:pt>
    <dgm:pt modelId="{9EF4DB45-596F-4C84-8B41-E9035E81E5FA}" type="pres">
      <dgm:prSet presAssocID="{C1B1442D-1738-4E9E-88D9-CD76F4D18206}" presName="childTextVisible" presStyleLbl="bgAccFollowNode1" presStyleIdx="1" presStyleCnt="2" custFlipVert="1" custFlipHor="0" custScaleX="11415" custScaleY="8696" custLinFactNeighborX="-39921" custLinFactNeighborY="1472">
        <dgm:presLayoutVars>
          <dgm:bulletEnabled val="1"/>
        </dgm:presLayoutVars>
      </dgm:prSet>
      <dgm:spPr/>
      <dgm:t>
        <a:bodyPr/>
        <a:lstStyle/>
        <a:p>
          <a:endParaRPr lang="nl-NL"/>
        </a:p>
      </dgm:t>
    </dgm:pt>
    <dgm:pt modelId="{88FC12F6-4060-4737-B276-8A1C4FCF8B90}" type="pres">
      <dgm:prSet presAssocID="{C1B1442D-1738-4E9E-88D9-CD76F4D18206}" presName="childTextHidden" presStyleLbl="bgAccFollowNode1" presStyleIdx="1" presStyleCnt="2"/>
      <dgm:spPr/>
      <dgm:t>
        <a:bodyPr/>
        <a:lstStyle/>
        <a:p>
          <a:endParaRPr lang="nl-NL"/>
        </a:p>
      </dgm:t>
    </dgm:pt>
    <dgm:pt modelId="{B78895E7-985E-4FF7-B447-86B0F43861D4}" type="pres">
      <dgm:prSet presAssocID="{C1B1442D-1738-4E9E-88D9-CD76F4D18206}" presName="parentText" presStyleLbl="node1" presStyleIdx="1" presStyleCnt="2" custLinFactNeighborX="-679" custLinFactNeighborY="-44700">
        <dgm:presLayoutVars>
          <dgm:chMax val="1"/>
          <dgm:bulletEnabled val="1"/>
        </dgm:presLayoutVars>
      </dgm:prSet>
      <dgm:spPr/>
      <dgm:t>
        <a:bodyPr/>
        <a:lstStyle/>
        <a:p>
          <a:endParaRPr lang="nl-NL"/>
        </a:p>
      </dgm:t>
    </dgm:pt>
  </dgm:ptLst>
  <dgm:cxnLst>
    <dgm:cxn modelId="{1D222CD3-CCBC-47A8-B2A3-87528A03607F}" type="presOf" srcId="{E985B6F3-E40A-4C86-95AB-87632106D683}" destId="{D4B7A76F-CC9D-4D0C-B650-3C3351346C5F}" srcOrd="0" destOrd="0" presId="urn:microsoft.com/office/officeart/2005/8/layout/hProcess6"/>
    <dgm:cxn modelId="{F7708A1A-36A4-4DCF-8216-4097EEA0A52C}" srcId="{3C2D0A9B-B328-4877-A6F7-3F8E78F23D57}" destId="{C1B1442D-1738-4E9E-88D9-CD76F4D18206}" srcOrd="1" destOrd="0" parTransId="{419B3EA4-B357-42AC-A462-BBAB48DD5D4B}" sibTransId="{C7306149-F31E-4CBA-A014-BE2FA5015E26}"/>
    <dgm:cxn modelId="{B7D96E8F-F8C9-4FD0-9546-C3881B5AE32E}" type="presOf" srcId="{3C2D0A9B-B328-4877-A6F7-3F8E78F23D57}" destId="{CB65A646-290F-4B4C-9A51-0D1847FB0B25}" srcOrd="0" destOrd="0" presId="urn:microsoft.com/office/officeart/2005/8/layout/hProcess6"/>
    <dgm:cxn modelId="{A927B6C1-3BDD-4097-83A2-0AA41E8C79E5}" srcId="{3E56AA39-CE3D-490F-9138-55D447B28FF0}" destId="{E985B6F3-E40A-4C86-95AB-87632106D683}" srcOrd="0" destOrd="0" parTransId="{0B2FE58D-6416-46D1-BB2B-E27158934F5E}" sibTransId="{39F2A0D6-5BC7-43A7-9EDB-4E4E36ACC871}"/>
    <dgm:cxn modelId="{8563B4F4-DEC6-4632-AF6C-478E9774B039}" type="presOf" srcId="{C1B1442D-1738-4E9E-88D9-CD76F4D18206}" destId="{B78895E7-985E-4FF7-B447-86B0F43861D4}" srcOrd="0" destOrd="0" presId="urn:microsoft.com/office/officeart/2005/8/layout/hProcess6"/>
    <dgm:cxn modelId="{FD58D6EC-610C-45D9-A36F-ACCB0F972915}" srcId="{3C2D0A9B-B328-4877-A6F7-3F8E78F23D57}" destId="{3E56AA39-CE3D-490F-9138-55D447B28FF0}" srcOrd="0" destOrd="0" parTransId="{A1597A52-D25D-481F-A821-AFAC4B7A7504}" sibTransId="{840F90AE-5823-4229-9662-EB5874EA605E}"/>
    <dgm:cxn modelId="{3B0EC13D-5E9D-4B19-BB53-8950B1768930}" type="presOf" srcId="{3E56AA39-CE3D-490F-9138-55D447B28FF0}" destId="{C83BD06E-D445-45E8-84C5-00082188CD2F}" srcOrd="0" destOrd="0" presId="urn:microsoft.com/office/officeart/2005/8/layout/hProcess6"/>
    <dgm:cxn modelId="{B9603362-72AF-48FE-8C05-579599486D8B}" type="presOf" srcId="{E985B6F3-E40A-4C86-95AB-87632106D683}" destId="{0AB831D4-866B-42DA-9EDE-E72C25CA35B0}" srcOrd="1" destOrd="0" presId="urn:microsoft.com/office/officeart/2005/8/layout/hProcess6"/>
    <dgm:cxn modelId="{F0F7757F-30E6-4956-9486-0C0BECF09C7A}" type="presParOf" srcId="{CB65A646-290F-4B4C-9A51-0D1847FB0B25}" destId="{8FBAC8D9-6D77-446A-BECE-EE20C28510AE}" srcOrd="0" destOrd="0" presId="urn:microsoft.com/office/officeart/2005/8/layout/hProcess6"/>
    <dgm:cxn modelId="{CB6E98C7-9E7A-4C4D-A30E-132FD66E411B}" type="presParOf" srcId="{8FBAC8D9-6D77-446A-BECE-EE20C28510AE}" destId="{141302F9-EADC-41D2-AAFA-421BC6BD302C}" srcOrd="0" destOrd="0" presId="urn:microsoft.com/office/officeart/2005/8/layout/hProcess6"/>
    <dgm:cxn modelId="{6022FEEC-BB5E-4FF4-9149-8FF885FFCA12}" type="presParOf" srcId="{8FBAC8D9-6D77-446A-BECE-EE20C28510AE}" destId="{D4B7A76F-CC9D-4D0C-B650-3C3351346C5F}" srcOrd="1" destOrd="0" presId="urn:microsoft.com/office/officeart/2005/8/layout/hProcess6"/>
    <dgm:cxn modelId="{53D21C9F-FA8D-4929-8775-D31642D21D45}" type="presParOf" srcId="{8FBAC8D9-6D77-446A-BECE-EE20C28510AE}" destId="{0AB831D4-866B-42DA-9EDE-E72C25CA35B0}" srcOrd="2" destOrd="0" presId="urn:microsoft.com/office/officeart/2005/8/layout/hProcess6"/>
    <dgm:cxn modelId="{CCA1619E-0F45-49E8-B620-9EBBD6D2C325}" type="presParOf" srcId="{8FBAC8D9-6D77-446A-BECE-EE20C28510AE}" destId="{C83BD06E-D445-45E8-84C5-00082188CD2F}" srcOrd="3" destOrd="0" presId="urn:microsoft.com/office/officeart/2005/8/layout/hProcess6"/>
    <dgm:cxn modelId="{41A3D8EF-CE0D-44D0-BB31-F22451D2DB1D}" type="presParOf" srcId="{CB65A646-290F-4B4C-9A51-0D1847FB0B25}" destId="{E500069C-104D-4828-BA60-90FFC5248E99}" srcOrd="1" destOrd="0" presId="urn:microsoft.com/office/officeart/2005/8/layout/hProcess6"/>
    <dgm:cxn modelId="{D89BB716-86D4-4EB9-9886-DED16CBD8DC3}" type="presParOf" srcId="{CB65A646-290F-4B4C-9A51-0D1847FB0B25}" destId="{03DCF29B-0CDB-4556-9284-6FB63193C6CC}" srcOrd="2" destOrd="0" presId="urn:microsoft.com/office/officeart/2005/8/layout/hProcess6"/>
    <dgm:cxn modelId="{8926A4C4-2DD4-4227-8EDB-C16A02B0D587}" type="presParOf" srcId="{03DCF29B-0CDB-4556-9284-6FB63193C6CC}" destId="{027F923A-6931-4210-9632-1035187F9257}" srcOrd="0" destOrd="0" presId="urn:microsoft.com/office/officeart/2005/8/layout/hProcess6"/>
    <dgm:cxn modelId="{6DB5773D-675E-4BB5-823B-B2968405BA3D}" type="presParOf" srcId="{03DCF29B-0CDB-4556-9284-6FB63193C6CC}" destId="{9EF4DB45-596F-4C84-8B41-E9035E81E5FA}" srcOrd="1" destOrd="0" presId="urn:microsoft.com/office/officeart/2005/8/layout/hProcess6"/>
    <dgm:cxn modelId="{57F3AE60-7C7D-44D2-B2EF-34E775D76C84}" type="presParOf" srcId="{03DCF29B-0CDB-4556-9284-6FB63193C6CC}" destId="{88FC12F6-4060-4737-B276-8A1C4FCF8B90}" srcOrd="2" destOrd="0" presId="urn:microsoft.com/office/officeart/2005/8/layout/hProcess6"/>
    <dgm:cxn modelId="{1A32F8B4-0153-473E-A531-C07ACCB09379}" type="presParOf" srcId="{03DCF29B-0CDB-4556-9284-6FB63193C6CC}" destId="{B78895E7-985E-4FF7-B447-86B0F43861D4}"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2D0A9B-B328-4877-A6F7-3F8E78F23D5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l-NL"/>
        </a:p>
      </dgm:t>
    </dgm:pt>
    <dgm:pt modelId="{3E56AA39-CE3D-490F-9138-55D447B28FF0}">
      <dgm:prSet phldrT="[Tekst]"/>
      <dgm:spPr/>
      <dgm:t>
        <a:bodyPr/>
        <a:lstStyle/>
        <a:p>
          <a:r>
            <a:rPr lang="nl-NL" dirty="0" smtClean="0"/>
            <a:t>Stof 1</a:t>
          </a:r>
          <a:endParaRPr lang="nl-NL" dirty="0"/>
        </a:p>
      </dgm:t>
    </dgm:pt>
    <dgm:pt modelId="{A1597A52-D25D-481F-A821-AFAC4B7A7504}" type="parTrans" cxnId="{FD58D6EC-610C-45D9-A36F-ACCB0F972915}">
      <dgm:prSet/>
      <dgm:spPr/>
      <dgm:t>
        <a:bodyPr/>
        <a:lstStyle/>
        <a:p>
          <a:endParaRPr lang="nl-NL"/>
        </a:p>
      </dgm:t>
    </dgm:pt>
    <dgm:pt modelId="{840F90AE-5823-4229-9662-EB5874EA605E}" type="sibTrans" cxnId="{FD58D6EC-610C-45D9-A36F-ACCB0F972915}">
      <dgm:prSet/>
      <dgm:spPr/>
      <dgm:t>
        <a:bodyPr/>
        <a:lstStyle/>
        <a:p>
          <a:endParaRPr lang="nl-NL"/>
        </a:p>
      </dgm:t>
    </dgm:pt>
    <dgm:pt modelId="{E985B6F3-E40A-4C86-95AB-87632106D683}">
      <dgm:prSet phldrT="[Tekst]"/>
      <dgm:spPr/>
      <dgm:t>
        <a:bodyPr/>
        <a:lstStyle/>
        <a:p>
          <a:r>
            <a:rPr lang="nl-NL" dirty="0" smtClean="0"/>
            <a:t>Enzym</a:t>
          </a:r>
          <a:endParaRPr lang="nl-NL" dirty="0"/>
        </a:p>
      </dgm:t>
    </dgm:pt>
    <dgm:pt modelId="{0B2FE58D-6416-46D1-BB2B-E27158934F5E}" type="parTrans" cxnId="{A927B6C1-3BDD-4097-83A2-0AA41E8C79E5}">
      <dgm:prSet/>
      <dgm:spPr/>
      <dgm:t>
        <a:bodyPr/>
        <a:lstStyle/>
        <a:p>
          <a:endParaRPr lang="nl-NL"/>
        </a:p>
      </dgm:t>
    </dgm:pt>
    <dgm:pt modelId="{39F2A0D6-5BC7-43A7-9EDB-4E4E36ACC871}" type="sibTrans" cxnId="{A927B6C1-3BDD-4097-83A2-0AA41E8C79E5}">
      <dgm:prSet/>
      <dgm:spPr/>
      <dgm:t>
        <a:bodyPr/>
        <a:lstStyle/>
        <a:p>
          <a:endParaRPr lang="nl-NL"/>
        </a:p>
      </dgm:t>
    </dgm:pt>
    <dgm:pt modelId="{C1B1442D-1738-4E9E-88D9-CD76F4D18206}">
      <dgm:prSet phldrT="[Tekst]"/>
      <dgm:spPr/>
      <dgm:t>
        <a:bodyPr/>
        <a:lstStyle/>
        <a:p>
          <a:r>
            <a:rPr lang="nl-NL" dirty="0" smtClean="0"/>
            <a:t>Stof 2 </a:t>
          </a:r>
          <a:endParaRPr lang="nl-NL" dirty="0"/>
        </a:p>
      </dgm:t>
    </dgm:pt>
    <dgm:pt modelId="{419B3EA4-B357-42AC-A462-BBAB48DD5D4B}" type="parTrans" cxnId="{F7708A1A-36A4-4DCF-8216-4097EEA0A52C}">
      <dgm:prSet/>
      <dgm:spPr/>
      <dgm:t>
        <a:bodyPr/>
        <a:lstStyle/>
        <a:p>
          <a:endParaRPr lang="nl-NL"/>
        </a:p>
      </dgm:t>
    </dgm:pt>
    <dgm:pt modelId="{C7306149-F31E-4CBA-A014-BE2FA5015E26}" type="sibTrans" cxnId="{F7708A1A-36A4-4DCF-8216-4097EEA0A52C}">
      <dgm:prSet/>
      <dgm:spPr/>
      <dgm:t>
        <a:bodyPr/>
        <a:lstStyle/>
        <a:p>
          <a:endParaRPr lang="nl-NL"/>
        </a:p>
      </dgm:t>
    </dgm:pt>
    <dgm:pt modelId="{CB65A646-290F-4B4C-9A51-0D1847FB0B25}" type="pres">
      <dgm:prSet presAssocID="{3C2D0A9B-B328-4877-A6F7-3F8E78F23D57}" presName="theList" presStyleCnt="0">
        <dgm:presLayoutVars>
          <dgm:dir/>
          <dgm:animLvl val="lvl"/>
          <dgm:resizeHandles val="exact"/>
        </dgm:presLayoutVars>
      </dgm:prSet>
      <dgm:spPr/>
      <dgm:t>
        <a:bodyPr/>
        <a:lstStyle/>
        <a:p>
          <a:endParaRPr lang="nl-NL"/>
        </a:p>
      </dgm:t>
    </dgm:pt>
    <dgm:pt modelId="{8FBAC8D9-6D77-446A-BECE-EE20C28510AE}" type="pres">
      <dgm:prSet presAssocID="{3E56AA39-CE3D-490F-9138-55D447B28FF0}" presName="compNode" presStyleCnt="0"/>
      <dgm:spPr/>
    </dgm:pt>
    <dgm:pt modelId="{141302F9-EADC-41D2-AAFA-421BC6BD302C}" type="pres">
      <dgm:prSet presAssocID="{3E56AA39-CE3D-490F-9138-55D447B28FF0}" presName="noGeometry" presStyleCnt="0"/>
      <dgm:spPr/>
    </dgm:pt>
    <dgm:pt modelId="{D4B7A76F-CC9D-4D0C-B650-3C3351346C5F}" type="pres">
      <dgm:prSet presAssocID="{3E56AA39-CE3D-490F-9138-55D447B28FF0}" presName="childTextVisible" presStyleLbl="bgAccFollowNode1" presStyleIdx="0" presStyleCnt="2" custLinFactNeighborX="21080" custLinFactNeighborY="804">
        <dgm:presLayoutVars>
          <dgm:bulletEnabled val="1"/>
        </dgm:presLayoutVars>
      </dgm:prSet>
      <dgm:spPr/>
      <dgm:t>
        <a:bodyPr/>
        <a:lstStyle/>
        <a:p>
          <a:endParaRPr lang="nl-NL"/>
        </a:p>
      </dgm:t>
    </dgm:pt>
    <dgm:pt modelId="{0AB831D4-866B-42DA-9EDE-E72C25CA35B0}" type="pres">
      <dgm:prSet presAssocID="{3E56AA39-CE3D-490F-9138-55D447B28FF0}" presName="childTextHidden" presStyleLbl="bgAccFollowNode1" presStyleIdx="0" presStyleCnt="2"/>
      <dgm:spPr/>
      <dgm:t>
        <a:bodyPr/>
        <a:lstStyle/>
        <a:p>
          <a:endParaRPr lang="nl-NL"/>
        </a:p>
      </dgm:t>
    </dgm:pt>
    <dgm:pt modelId="{C83BD06E-D445-45E8-84C5-00082188CD2F}" type="pres">
      <dgm:prSet presAssocID="{3E56AA39-CE3D-490F-9138-55D447B28FF0}" presName="parentText" presStyleLbl="node1" presStyleIdx="0" presStyleCnt="2">
        <dgm:presLayoutVars>
          <dgm:chMax val="1"/>
          <dgm:bulletEnabled val="1"/>
        </dgm:presLayoutVars>
      </dgm:prSet>
      <dgm:spPr/>
      <dgm:t>
        <a:bodyPr/>
        <a:lstStyle/>
        <a:p>
          <a:endParaRPr lang="nl-NL"/>
        </a:p>
      </dgm:t>
    </dgm:pt>
    <dgm:pt modelId="{E500069C-104D-4828-BA60-90FFC5248E99}" type="pres">
      <dgm:prSet presAssocID="{3E56AA39-CE3D-490F-9138-55D447B28FF0}" presName="aSpace" presStyleCnt="0"/>
      <dgm:spPr/>
    </dgm:pt>
    <dgm:pt modelId="{03DCF29B-0CDB-4556-9284-6FB63193C6CC}" type="pres">
      <dgm:prSet presAssocID="{C1B1442D-1738-4E9E-88D9-CD76F4D18206}" presName="compNode" presStyleCnt="0"/>
      <dgm:spPr/>
    </dgm:pt>
    <dgm:pt modelId="{027F923A-6931-4210-9632-1035187F9257}" type="pres">
      <dgm:prSet presAssocID="{C1B1442D-1738-4E9E-88D9-CD76F4D18206}" presName="noGeometry" presStyleCnt="0"/>
      <dgm:spPr/>
    </dgm:pt>
    <dgm:pt modelId="{9EF4DB45-596F-4C84-8B41-E9035E81E5FA}" type="pres">
      <dgm:prSet presAssocID="{C1B1442D-1738-4E9E-88D9-CD76F4D18206}" presName="childTextVisible" presStyleLbl="bgAccFollowNode1" presStyleIdx="1" presStyleCnt="2" custFlipVert="1" custFlipHor="0" custScaleX="11415" custScaleY="8696" custLinFactNeighborX="-39921" custLinFactNeighborY="1472">
        <dgm:presLayoutVars>
          <dgm:bulletEnabled val="1"/>
        </dgm:presLayoutVars>
      </dgm:prSet>
      <dgm:spPr/>
      <dgm:t>
        <a:bodyPr/>
        <a:lstStyle/>
        <a:p>
          <a:endParaRPr lang="nl-NL"/>
        </a:p>
      </dgm:t>
    </dgm:pt>
    <dgm:pt modelId="{88FC12F6-4060-4737-B276-8A1C4FCF8B90}" type="pres">
      <dgm:prSet presAssocID="{C1B1442D-1738-4E9E-88D9-CD76F4D18206}" presName="childTextHidden" presStyleLbl="bgAccFollowNode1" presStyleIdx="1" presStyleCnt="2"/>
      <dgm:spPr/>
      <dgm:t>
        <a:bodyPr/>
        <a:lstStyle/>
        <a:p>
          <a:endParaRPr lang="nl-NL"/>
        </a:p>
      </dgm:t>
    </dgm:pt>
    <dgm:pt modelId="{B78895E7-985E-4FF7-B447-86B0F43861D4}" type="pres">
      <dgm:prSet presAssocID="{C1B1442D-1738-4E9E-88D9-CD76F4D18206}" presName="parentText" presStyleLbl="node1" presStyleIdx="1" presStyleCnt="2" custLinFactNeighborX="-679" custLinFactNeighborY="-44700">
        <dgm:presLayoutVars>
          <dgm:chMax val="1"/>
          <dgm:bulletEnabled val="1"/>
        </dgm:presLayoutVars>
      </dgm:prSet>
      <dgm:spPr/>
      <dgm:t>
        <a:bodyPr/>
        <a:lstStyle/>
        <a:p>
          <a:endParaRPr lang="nl-NL"/>
        </a:p>
      </dgm:t>
    </dgm:pt>
  </dgm:ptLst>
  <dgm:cxnLst>
    <dgm:cxn modelId="{F7708A1A-36A4-4DCF-8216-4097EEA0A52C}" srcId="{3C2D0A9B-B328-4877-A6F7-3F8E78F23D57}" destId="{C1B1442D-1738-4E9E-88D9-CD76F4D18206}" srcOrd="1" destOrd="0" parTransId="{419B3EA4-B357-42AC-A462-BBAB48DD5D4B}" sibTransId="{C7306149-F31E-4CBA-A014-BE2FA5015E26}"/>
    <dgm:cxn modelId="{3566AE85-8E29-4D85-A66D-80C4D136055B}" type="presOf" srcId="{E985B6F3-E40A-4C86-95AB-87632106D683}" destId="{0AB831D4-866B-42DA-9EDE-E72C25CA35B0}" srcOrd="1" destOrd="0" presId="urn:microsoft.com/office/officeart/2005/8/layout/hProcess6"/>
    <dgm:cxn modelId="{0324B47F-08FD-428A-86F5-FDBDE1237A0B}" type="presOf" srcId="{C1B1442D-1738-4E9E-88D9-CD76F4D18206}" destId="{B78895E7-985E-4FF7-B447-86B0F43861D4}" srcOrd="0" destOrd="0" presId="urn:microsoft.com/office/officeart/2005/8/layout/hProcess6"/>
    <dgm:cxn modelId="{A927B6C1-3BDD-4097-83A2-0AA41E8C79E5}" srcId="{3E56AA39-CE3D-490F-9138-55D447B28FF0}" destId="{E985B6F3-E40A-4C86-95AB-87632106D683}" srcOrd="0" destOrd="0" parTransId="{0B2FE58D-6416-46D1-BB2B-E27158934F5E}" sibTransId="{39F2A0D6-5BC7-43A7-9EDB-4E4E36ACC871}"/>
    <dgm:cxn modelId="{F64386D1-C4CA-4575-A438-2A94FBF9DC14}" type="presOf" srcId="{3E56AA39-CE3D-490F-9138-55D447B28FF0}" destId="{C83BD06E-D445-45E8-84C5-00082188CD2F}" srcOrd="0" destOrd="0" presId="urn:microsoft.com/office/officeart/2005/8/layout/hProcess6"/>
    <dgm:cxn modelId="{FD58D6EC-610C-45D9-A36F-ACCB0F972915}" srcId="{3C2D0A9B-B328-4877-A6F7-3F8E78F23D57}" destId="{3E56AA39-CE3D-490F-9138-55D447B28FF0}" srcOrd="0" destOrd="0" parTransId="{A1597A52-D25D-481F-A821-AFAC4B7A7504}" sibTransId="{840F90AE-5823-4229-9662-EB5874EA605E}"/>
    <dgm:cxn modelId="{1C2A080F-ACCF-4627-B84F-B42D69441FE0}" type="presOf" srcId="{3C2D0A9B-B328-4877-A6F7-3F8E78F23D57}" destId="{CB65A646-290F-4B4C-9A51-0D1847FB0B25}" srcOrd="0" destOrd="0" presId="urn:microsoft.com/office/officeart/2005/8/layout/hProcess6"/>
    <dgm:cxn modelId="{3E760F1F-1E39-447C-ACC4-06799B5013F6}" type="presOf" srcId="{E985B6F3-E40A-4C86-95AB-87632106D683}" destId="{D4B7A76F-CC9D-4D0C-B650-3C3351346C5F}" srcOrd="0" destOrd="0" presId="urn:microsoft.com/office/officeart/2005/8/layout/hProcess6"/>
    <dgm:cxn modelId="{1282B414-3ECE-42FF-80D4-A2D8DCFFF951}" type="presParOf" srcId="{CB65A646-290F-4B4C-9A51-0D1847FB0B25}" destId="{8FBAC8D9-6D77-446A-BECE-EE20C28510AE}" srcOrd="0" destOrd="0" presId="urn:microsoft.com/office/officeart/2005/8/layout/hProcess6"/>
    <dgm:cxn modelId="{9972E11C-DA05-421E-916A-D3E0772A2BE5}" type="presParOf" srcId="{8FBAC8D9-6D77-446A-BECE-EE20C28510AE}" destId="{141302F9-EADC-41D2-AAFA-421BC6BD302C}" srcOrd="0" destOrd="0" presId="urn:microsoft.com/office/officeart/2005/8/layout/hProcess6"/>
    <dgm:cxn modelId="{953BC55E-DEF2-4683-9DBF-0070C82F6CFE}" type="presParOf" srcId="{8FBAC8D9-6D77-446A-BECE-EE20C28510AE}" destId="{D4B7A76F-CC9D-4D0C-B650-3C3351346C5F}" srcOrd="1" destOrd="0" presId="urn:microsoft.com/office/officeart/2005/8/layout/hProcess6"/>
    <dgm:cxn modelId="{656627A2-6031-42A9-953C-9B50EA3CD7AF}" type="presParOf" srcId="{8FBAC8D9-6D77-446A-BECE-EE20C28510AE}" destId="{0AB831D4-866B-42DA-9EDE-E72C25CA35B0}" srcOrd="2" destOrd="0" presId="urn:microsoft.com/office/officeart/2005/8/layout/hProcess6"/>
    <dgm:cxn modelId="{84E639F9-31A8-4BCF-84F9-9707AA7F6CD2}" type="presParOf" srcId="{8FBAC8D9-6D77-446A-BECE-EE20C28510AE}" destId="{C83BD06E-D445-45E8-84C5-00082188CD2F}" srcOrd="3" destOrd="0" presId="urn:microsoft.com/office/officeart/2005/8/layout/hProcess6"/>
    <dgm:cxn modelId="{804B8EF4-43B8-465B-8C02-E19DDA391757}" type="presParOf" srcId="{CB65A646-290F-4B4C-9A51-0D1847FB0B25}" destId="{E500069C-104D-4828-BA60-90FFC5248E99}" srcOrd="1" destOrd="0" presId="urn:microsoft.com/office/officeart/2005/8/layout/hProcess6"/>
    <dgm:cxn modelId="{41BB28CA-85DC-4043-A364-5075A2CF9AB5}" type="presParOf" srcId="{CB65A646-290F-4B4C-9A51-0D1847FB0B25}" destId="{03DCF29B-0CDB-4556-9284-6FB63193C6CC}" srcOrd="2" destOrd="0" presId="urn:microsoft.com/office/officeart/2005/8/layout/hProcess6"/>
    <dgm:cxn modelId="{B9A30D29-224E-4319-8CC6-5F8AD8FE6572}" type="presParOf" srcId="{03DCF29B-0CDB-4556-9284-6FB63193C6CC}" destId="{027F923A-6931-4210-9632-1035187F9257}" srcOrd="0" destOrd="0" presId="urn:microsoft.com/office/officeart/2005/8/layout/hProcess6"/>
    <dgm:cxn modelId="{BB0F2A22-73E5-4454-9090-23151BD60A9D}" type="presParOf" srcId="{03DCF29B-0CDB-4556-9284-6FB63193C6CC}" destId="{9EF4DB45-596F-4C84-8B41-E9035E81E5FA}" srcOrd="1" destOrd="0" presId="urn:microsoft.com/office/officeart/2005/8/layout/hProcess6"/>
    <dgm:cxn modelId="{46F611B3-F238-4F7D-B128-D05FC3EB0659}" type="presParOf" srcId="{03DCF29B-0CDB-4556-9284-6FB63193C6CC}" destId="{88FC12F6-4060-4737-B276-8A1C4FCF8B90}" srcOrd="2" destOrd="0" presId="urn:microsoft.com/office/officeart/2005/8/layout/hProcess6"/>
    <dgm:cxn modelId="{3C1B76B4-AC71-449A-8108-B3307AC31CBC}" type="presParOf" srcId="{03DCF29B-0CDB-4556-9284-6FB63193C6CC}" destId="{B78895E7-985E-4FF7-B447-86B0F43861D4}"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3BE216-A305-4F9E-9844-50E712202BC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nl-NL"/>
        </a:p>
      </dgm:t>
    </dgm:pt>
    <dgm:pt modelId="{3BB03B8F-18A9-4D7B-BA2A-AEA6F37163B0}">
      <dgm:prSet phldrT="[Tekst]"/>
      <dgm:spPr/>
      <dgm:t>
        <a:bodyPr/>
        <a:lstStyle/>
        <a:p>
          <a:r>
            <a:rPr lang="nl-NL" dirty="0" smtClean="0"/>
            <a:t>Beweging</a:t>
          </a:r>
          <a:endParaRPr lang="nl-NL" dirty="0"/>
        </a:p>
      </dgm:t>
    </dgm:pt>
    <dgm:pt modelId="{C22DE9E2-A9E6-4490-8C19-9E399447811C}" type="parTrans" cxnId="{8D32E1C4-79B2-4FE5-A0DB-E1E97707274D}">
      <dgm:prSet/>
      <dgm:spPr/>
      <dgm:t>
        <a:bodyPr/>
        <a:lstStyle/>
        <a:p>
          <a:endParaRPr lang="nl-NL"/>
        </a:p>
      </dgm:t>
    </dgm:pt>
    <dgm:pt modelId="{7F2D576E-16B4-442A-90E7-C6337FDA5FF4}" type="sibTrans" cxnId="{8D32E1C4-79B2-4FE5-A0DB-E1E97707274D}">
      <dgm:prSet/>
      <dgm:spPr/>
      <dgm:t>
        <a:bodyPr/>
        <a:lstStyle/>
        <a:p>
          <a:endParaRPr lang="nl-NL"/>
        </a:p>
      </dgm:t>
    </dgm:pt>
    <dgm:pt modelId="{EF2955C1-9698-446D-90B9-6CF5EEA661AE}">
      <dgm:prSet phldrT="[Tekst]"/>
      <dgm:spPr/>
      <dgm:t>
        <a:bodyPr/>
        <a:lstStyle/>
        <a:p>
          <a:r>
            <a:rPr lang="nl-NL" dirty="0" smtClean="0"/>
            <a:t>Warmte</a:t>
          </a:r>
          <a:endParaRPr lang="nl-NL" dirty="0"/>
        </a:p>
      </dgm:t>
    </dgm:pt>
    <dgm:pt modelId="{46F5473A-DF48-4641-8AFB-108639D81AB1}" type="parTrans" cxnId="{F04C77F5-7F43-48B6-88FC-DF0A4BC7F785}">
      <dgm:prSet/>
      <dgm:spPr/>
      <dgm:t>
        <a:bodyPr/>
        <a:lstStyle/>
        <a:p>
          <a:endParaRPr lang="nl-NL"/>
        </a:p>
      </dgm:t>
    </dgm:pt>
    <dgm:pt modelId="{0EBBD269-F193-45F1-8F68-BBCD32709244}" type="sibTrans" cxnId="{F04C77F5-7F43-48B6-88FC-DF0A4BC7F785}">
      <dgm:prSet/>
      <dgm:spPr/>
      <dgm:t>
        <a:bodyPr/>
        <a:lstStyle/>
        <a:p>
          <a:endParaRPr lang="nl-NL"/>
        </a:p>
      </dgm:t>
    </dgm:pt>
    <dgm:pt modelId="{1D045A77-6EDC-42F9-88C1-98B4C38AEFC1}">
      <dgm:prSet phldrT="[Tekst]"/>
      <dgm:spPr/>
      <dgm:t>
        <a:bodyPr/>
        <a:lstStyle/>
        <a:p>
          <a:r>
            <a:rPr lang="nl-NL" dirty="0" smtClean="0"/>
            <a:t>Nieuwe stoffen maken en afbreken</a:t>
          </a:r>
          <a:endParaRPr lang="nl-NL" dirty="0"/>
        </a:p>
      </dgm:t>
    </dgm:pt>
    <dgm:pt modelId="{0B2F6803-499C-450F-814A-29A27E9F45F1}" type="parTrans" cxnId="{CD117C20-61B9-40A6-9896-CE9BC6C1A594}">
      <dgm:prSet/>
      <dgm:spPr/>
      <dgm:t>
        <a:bodyPr/>
        <a:lstStyle/>
        <a:p>
          <a:endParaRPr lang="nl-NL"/>
        </a:p>
      </dgm:t>
    </dgm:pt>
    <dgm:pt modelId="{9FE02F91-1BD8-4201-AAA0-BA6D06D8ACCC}" type="sibTrans" cxnId="{CD117C20-61B9-40A6-9896-CE9BC6C1A594}">
      <dgm:prSet/>
      <dgm:spPr/>
      <dgm:t>
        <a:bodyPr/>
        <a:lstStyle/>
        <a:p>
          <a:endParaRPr lang="nl-NL"/>
        </a:p>
      </dgm:t>
    </dgm:pt>
    <dgm:pt modelId="{0A4B20B6-AFE4-4CD0-BF87-33C04AEFFCC7}" type="pres">
      <dgm:prSet presAssocID="{8A3BE216-A305-4F9E-9844-50E712202BCA}" presName="Name0" presStyleCnt="0">
        <dgm:presLayoutVars>
          <dgm:dir val="rev"/>
          <dgm:resizeHandles val="exact"/>
        </dgm:presLayoutVars>
      </dgm:prSet>
      <dgm:spPr/>
      <dgm:t>
        <a:bodyPr/>
        <a:lstStyle/>
        <a:p>
          <a:endParaRPr lang="nl-NL"/>
        </a:p>
      </dgm:t>
    </dgm:pt>
    <dgm:pt modelId="{BBDB50EC-F39B-4A82-8C30-F290D0C3B0F2}" type="pres">
      <dgm:prSet presAssocID="{3BB03B8F-18A9-4D7B-BA2A-AEA6F37163B0}" presName="composite" presStyleCnt="0"/>
      <dgm:spPr/>
    </dgm:pt>
    <dgm:pt modelId="{343EC4F3-368E-4AD6-8493-AB39EF7F4E7F}" type="pres">
      <dgm:prSet presAssocID="{3BB03B8F-18A9-4D7B-BA2A-AEA6F37163B0}" presName="rect1" presStyleLbl="trAlignAcc1" presStyleIdx="0" presStyleCnt="3">
        <dgm:presLayoutVars>
          <dgm:bulletEnabled val="1"/>
        </dgm:presLayoutVars>
      </dgm:prSet>
      <dgm:spPr/>
      <dgm:t>
        <a:bodyPr/>
        <a:lstStyle/>
        <a:p>
          <a:endParaRPr lang="nl-NL"/>
        </a:p>
      </dgm:t>
    </dgm:pt>
    <dgm:pt modelId="{83AFAD7E-B34C-49A2-8D03-190DF75F1C9F}" type="pres">
      <dgm:prSet presAssocID="{3BB03B8F-18A9-4D7B-BA2A-AEA6F37163B0}" presName="rect2" presStyleLbl="fgImgPlace1" presStyleIdx="0" presStyleCnt="3"/>
      <dgm:spPr>
        <a:blipFill rotWithShape="1">
          <a:blip xmlns:r="http://schemas.openxmlformats.org/officeDocument/2006/relationships" r:embed="rId1"/>
          <a:stretch>
            <a:fillRect/>
          </a:stretch>
        </a:blipFill>
        <a:ln w="3175">
          <a:solidFill>
            <a:schemeClr val="tx2">
              <a:lumMod val="60000"/>
              <a:lumOff val="40000"/>
            </a:schemeClr>
          </a:solidFill>
        </a:ln>
      </dgm:spPr>
    </dgm:pt>
    <dgm:pt modelId="{DDF376BA-B8D6-4749-9165-F8C0A6F17BD6}" type="pres">
      <dgm:prSet presAssocID="{7F2D576E-16B4-442A-90E7-C6337FDA5FF4}" presName="sibTrans" presStyleCnt="0"/>
      <dgm:spPr/>
    </dgm:pt>
    <dgm:pt modelId="{22DA2D16-D171-4260-BAC2-DDA525D40087}" type="pres">
      <dgm:prSet presAssocID="{EF2955C1-9698-446D-90B9-6CF5EEA661AE}" presName="composite" presStyleCnt="0"/>
      <dgm:spPr/>
    </dgm:pt>
    <dgm:pt modelId="{B22E982F-6F2A-433B-B511-B3F287C99972}" type="pres">
      <dgm:prSet presAssocID="{EF2955C1-9698-446D-90B9-6CF5EEA661AE}" presName="rect1" presStyleLbl="trAlignAcc1" presStyleIdx="1" presStyleCnt="3" custLinFactNeighborX="-372" custLinFactNeighborY="-3579">
        <dgm:presLayoutVars>
          <dgm:bulletEnabled val="1"/>
        </dgm:presLayoutVars>
      </dgm:prSet>
      <dgm:spPr/>
      <dgm:t>
        <a:bodyPr/>
        <a:lstStyle/>
        <a:p>
          <a:endParaRPr lang="nl-NL"/>
        </a:p>
      </dgm:t>
    </dgm:pt>
    <dgm:pt modelId="{EDFA7DAC-4697-451C-BD1C-614441E727BA}" type="pres">
      <dgm:prSet presAssocID="{EF2955C1-9698-446D-90B9-6CF5EEA661AE}" presName="rect2" presStyleLbl="fgImgPlace1" presStyleIdx="1" presStyleCnt="3"/>
      <dgm:spPr>
        <a:blipFill rotWithShape="1">
          <a:blip xmlns:r="http://schemas.openxmlformats.org/officeDocument/2006/relationships" r:embed="rId2"/>
          <a:stretch>
            <a:fillRect/>
          </a:stretch>
        </a:blipFill>
        <a:ln w="3175">
          <a:solidFill>
            <a:srgbClr val="00B0F0"/>
          </a:solidFill>
        </a:ln>
      </dgm:spPr>
    </dgm:pt>
    <dgm:pt modelId="{36F13931-C065-483E-9459-0D658DDDACC8}" type="pres">
      <dgm:prSet presAssocID="{0EBBD269-F193-45F1-8F68-BBCD32709244}" presName="sibTrans" presStyleCnt="0"/>
      <dgm:spPr/>
    </dgm:pt>
    <dgm:pt modelId="{5658C72E-C344-498A-9E7F-BEE6683069BA}" type="pres">
      <dgm:prSet presAssocID="{1D045A77-6EDC-42F9-88C1-98B4C38AEFC1}" presName="composite" presStyleCnt="0"/>
      <dgm:spPr/>
    </dgm:pt>
    <dgm:pt modelId="{3D2B8A0D-B4C8-4E75-8448-9D8B4CD27DA3}" type="pres">
      <dgm:prSet presAssocID="{1D045A77-6EDC-42F9-88C1-98B4C38AEFC1}" presName="rect1" presStyleLbl="trAlignAcc1" presStyleIdx="2" presStyleCnt="3">
        <dgm:presLayoutVars>
          <dgm:bulletEnabled val="1"/>
        </dgm:presLayoutVars>
      </dgm:prSet>
      <dgm:spPr/>
      <dgm:t>
        <a:bodyPr/>
        <a:lstStyle/>
        <a:p>
          <a:endParaRPr lang="nl-NL"/>
        </a:p>
      </dgm:t>
    </dgm:pt>
    <dgm:pt modelId="{52E319ED-D8C3-4A94-9030-145EB91F04A2}" type="pres">
      <dgm:prSet presAssocID="{1D045A77-6EDC-42F9-88C1-98B4C38AEFC1}" presName="rect2" presStyleLbl="fgImgPlace1" presStyleIdx="2" presStyleCnt="3"/>
      <dgm:spPr>
        <a:blipFill rotWithShape="1">
          <a:blip xmlns:r="http://schemas.openxmlformats.org/officeDocument/2006/relationships" r:embed="rId3"/>
          <a:stretch>
            <a:fillRect/>
          </a:stretch>
        </a:blipFill>
        <a:ln w="3175">
          <a:solidFill>
            <a:srgbClr val="00B0F0"/>
          </a:solidFill>
        </a:ln>
      </dgm:spPr>
    </dgm:pt>
  </dgm:ptLst>
  <dgm:cxnLst>
    <dgm:cxn modelId="{35AA31F2-46DF-4198-B6B8-20EF8721F28F}" type="presOf" srcId="{3BB03B8F-18A9-4D7B-BA2A-AEA6F37163B0}" destId="{343EC4F3-368E-4AD6-8493-AB39EF7F4E7F}" srcOrd="0" destOrd="0" presId="urn:microsoft.com/office/officeart/2008/layout/PictureStrips"/>
    <dgm:cxn modelId="{CD117C20-61B9-40A6-9896-CE9BC6C1A594}" srcId="{8A3BE216-A305-4F9E-9844-50E712202BCA}" destId="{1D045A77-6EDC-42F9-88C1-98B4C38AEFC1}" srcOrd="2" destOrd="0" parTransId="{0B2F6803-499C-450F-814A-29A27E9F45F1}" sibTransId="{9FE02F91-1BD8-4201-AAA0-BA6D06D8ACCC}"/>
    <dgm:cxn modelId="{8D32E1C4-79B2-4FE5-A0DB-E1E97707274D}" srcId="{8A3BE216-A305-4F9E-9844-50E712202BCA}" destId="{3BB03B8F-18A9-4D7B-BA2A-AEA6F37163B0}" srcOrd="0" destOrd="0" parTransId="{C22DE9E2-A9E6-4490-8C19-9E399447811C}" sibTransId="{7F2D576E-16B4-442A-90E7-C6337FDA5FF4}"/>
    <dgm:cxn modelId="{02B8E2E4-4CB8-4974-954E-8C69FA5ADB86}" type="presOf" srcId="{8A3BE216-A305-4F9E-9844-50E712202BCA}" destId="{0A4B20B6-AFE4-4CD0-BF87-33C04AEFFCC7}" srcOrd="0" destOrd="0" presId="urn:microsoft.com/office/officeart/2008/layout/PictureStrips"/>
    <dgm:cxn modelId="{F04C77F5-7F43-48B6-88FC-DF0A4BC7F785}" srcId="{8A3BE216-A305-4F9E-9844-50E712202BCA}" destId="{EF2955C1-9698-446D-90B9-6CF5EEA661AE}" srcOrd="1" destOrd="0" parTransId="{46F5473A-DF48-4641-8AFB-108639D81AB1}" sibTransId="{0EBBD269-F193-45F1-8F68-BBCD32709244}"/>
    <dgm:cxn modelId="{3CECD21C-7946-43E0-8DBA-345A593C95D3}" type="presOf" srcId="{1D045A77-6EDC-42F9-88C1-98B4C38AEFC1}" destId="{3D2B8A0D-B4C8-4E75-8448-9D8B4CD27DA3}" srcOrd="0" destOrd="0" presId="urn:microsoft.com/office/officeart/2008/layout/PictureStrips"/>
    <dgm:cxn modelId="{9E20E3D2-03B0-46F4-A540-CDC058BC8D3F}" type="presOf" srcId="{EF2955C1-9698-446D-90B9-6CF5EEA661AE}" destId="{B22E982F-6F2A-433B-B511-B3F287C99972}" srcOrd="0" destOrd="0" presId="urn:microsoft.com/office/officeart/2008/layout/PictureStrips"/>
    <dgm:cxn modelId="{41E1DA59-9B61-41CD-B868-53C7A956B258}" type="presParOf" srcId="{0A4B20B6-AFE4-4CD0-BF87-33C04AEFFCC7}" destId="{BBDB50EC-F39B-4A82-8C30-F290D0C3B0F2}" srcOrd="0" destOrd="0" presId="urn:microsoft.com/office/officeart/2008/layout/PictureStrips"/>
    <dgm:cxn modelId="{7E3F6A13-FF1F-47B0-948C-43EA2355A6C7}" type="presParOf" srcId="{BBDB50EC-F39B-4A82-8C30-F290D0C3B0F2}" destId="{343EC4F3-368E-4AD6-8493-AB39EF7F4E7F}" srcOrd="0" destOrd="0" presId="urn:microsoft.com/office/officeart/2008/layout/PictureStrips"/>
    <dgm:cxn modelId="{84D7FAFA-28E3-48C9-BD39-C36FEC19D37E}" type="presParOf" srcId="{BBDB50EC-F39B-4A82-8C30-F290D0C3B0F2}" destId="{83AFAD7E-B34C-49A2-8D03-190DF75F1C9F}" srcOrd="1" destOrd="0" presId="urn:microsoft.com/office/officeart/2008/layout/PictureStrips"/>
    <dgm:cxn modelId="{098A9E6A-A3A8-4481-88AF-4741A47F272E}" type="presParOf" srcId="{0A4B20B6-AFE4-4CD0-BF87-33C04AEFFCC7}" destId="{DDF376BA-B8D6-4749-9165-F8C0A6F17BD6}" srcOrd="1" destOrd="0" presId="urn:microsoft.com/office/officeart/2008/layout/PictureStrips"/>
    <dgm:cxn modelId="{FB354C18-22DF-4519-B7F0-7B70AB9D0000}" type="presParOf" srcId="{0A4B20B6-AFE4-4CD0-BF87-33C04AEFFCC7}" destId="{22DA2D16-D171-4260-BAC2-DDA525D40087}" srcOrd="2" destOrd="0" presId="urn:microsoft.com/office/officeart/2008/layout/PictureStrips"/>
    <dgm:cxn modelId="{5E5554EA-D27B-489F-A0D3-21E321F65BE0}" type="presParOf" srcId="{22DA2D16-D171-4260-BAC2-DDA525D40087}" destId="{B22E982F-6F2A-433B-B511-B3F287C99972}" srcOrd="0" destOrd="0" presId="urn:microsoft.com/office/officeart/2008/layout/PictureStrips"/>
    <dgm:cxn modelId="{C50A8D87-8500-4DDD-831A-F09E0108B340}" type="presParOf" srcId="{22DA2D16-D171-4260-BAC2-DDA525D40087}" destId="{EDFA7DAC-4697-451C-BD1C-614441E727BA}" srcOrd="1" destOrd="0" presId="urn:microsoft.com/office/officeart/2008/layout/PictureStrips"/>
    <dgm:cxn modelId="{7B640FFA-1540-4BE8-BC2D-B03FBB78E0AE}" type="presParOf" srcId="{0A4B20B6-AFE4-4CD0-BF87-33C04AEFFCC7}" destId="{36F13931-C065-483E-9459-0D658DDDACC8}" srcOrd="3" destOrd="0" presId="urn:microsoft.com/office/officeart/2008/layout/PictureStrips"/>
    <dgm:cxn modelId="{E9857271-FE0E-42F7-900C-AB0BF66AFB8B}" type="presParOf" srcId="{0A4B20B6-AFE4-4CD0-BF87-33C04AEFFCC7}" destId="{5658C72E-C344-498A-9E7F-BEE6683069BA}" srcOrd="4" destOrd="0" presId="urn:microsoft.com/office/officeart/2008/layout/PictureStrips"/>
    <dgm:cxn modelId="{F6E09056-0009-46A3-8B7C-AE0DBB56D93D}" type="presParOf" srcId="{5658C72E-C344-498A-9E7F-BEE6683069BA}" destId="{3D2B8A0D-B4C8-4E75-8448-9D8B4CD27DA3}" srcOrd="0" destOrd="0" presId="urn:microsoft.com/office/officeart/2008/layout/PictureStrips"/>
    <dgm:cxn modelId="{3546D98B-BFC1-4CEE-A9A8-AAA64E90E421}" type="presParOf" srcId="{5658C72E-C344-498A-9E7F-BEE6683069BA}" destId="{52E319ED-D8C3-4A94-9030-145EB91F04A2}"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FDC331-235A-4A83-8DAD-9754A4B7B04A}" type="doc">
      <dgm:prSet loTypeId="urn:microsoft.com/office/officeart/2005/8/layout/cycle1" loCatId="cycle" qsTypeId="urn:microsoft.com/office/officeart/2009/2/quickstyle/3d8" qsCatId="3D" csTypeId="urn:microsoft.com/office/officeart/2005/8/colors/accent1_2" csCatId="accent1" phldr="1"/>
      <dgm:spPr/>
      <dgm:t>
        <a:bodyPr/>
        <a:lstStyle/>
        <a:p>
          <a:endParaRPr lang="nl-NL"/>
        </a:p>
      </dgm:t>
    </dgm:pt>
    <dgm:pt modelId="{A8E207E9-3FB0-4751-8346-6AF21C01058A}">
      <dgm:prSet phldrT="[Tekst]"/>
      <dgm:spPr/>
      <dgm:t>
        <a:bodyPr/>
        <a:lstStyle/>
        <a:p>
          <a:r>
            <a:rPr lang="nl-NL" dirty="0" smtClean="0"/>
            <a:t>Koolstofdioxide en water</a:t>
          </a:r>
          <a:endParaRPr lang="nl-NL" dirty="0"/>
        </a:p>
      </dgm:t>
    </dgm:pt>
    <dgm:pt modelId="{AB8264B8-E649-4644-A8FD-9871D650434E}" type="parTrans" cxnId="{3486FF79-13A1-4E4A-AF45-6AAFD3ED0512}">
      <dgm:prSet/>
      <dgm:spPr/>
      <dgm:t>
        <a:bodyPr/>
        <a:lstStyle/>
        <a:p>
          <a:endParaRPr lang="nl-NL"/>
        </a:p>
      </dgm:t>
    </dgm:pt>
    <dgm:pt modelId="{1542ED0F-46C1-4F7A-9161-4F1094979984}" type="sibTrans" cxnId="{3486FF79-13A1-4E4A-AF45-6AAFD3ED0512}">
      <dgm:prSet/>
      <dgm:spPr/>
      <dgm:t>
        <a:bodyPr/>
        <a:lstStyle/>
        <a:p>
          <a:endParaRPr lang="nl-NL"/>
        </a:p>
      </dgm:t>
    </dgm:pt>
    <dgm:pt modelId="{0A08C190-D7AD-4D86-BD16-E47E8CAAA580}">
      <dgm:prSet phldrT="[Tekst]"/>
      <dgm:spPr/>
      <dgm:t>
        <a:bodyPr/>
        <a:lstStyle/>
        <a:p>
          <a:r>
            <a:rPr lang="nl-NL" dirty="0" smtClean="0"/>
            <a:t>Zuurstof en glucose</a:t>
          </a:r>
          <a:endParaRPr lang="nl-NL" dirty="0"/>
        </a:p>
      </dgm:t>
    </dgm:pt>
    <dgm:pt modelId="{97B93B0E-D75C-47EB-8254-B76E13BCFC59}" type="parTrans" cxnId="{E19DEC9E-DAA5-4E7F-A815-50481718B299}">
      <dgm:prSet/>
      <dgm:spPr/>
      <dgm:t>
        <a:bodyPr/>
        <a:lstStyle/>
        <a:p>
          <a:endParaRPr lang="nl-NL"/>
        </a:p>
      </dgm:t>
    </dgm:pt>
    <dgm:pt modelId="{8C22CC83-3BFF-46DB-A56C-F277EBB8F10C}" type="sibTrans" cxnId="{E19DEC9E-DAA5-4E7F-A815-50481718B299}">
      <dgm:prSet/>
      <dgm:spPr/>
      <dgm:t>
        <a:bodyPr/>
        <a:lstStyle/>
        <a:p>
          <a:endParaRPr lang="nl-NL"/>
        </a:p>
      </dgm:t>
    </dgm:pt>
    <dgm:pt modelId="{3578C29C-5C66-43A2-AE0F-60B7D547D137}" type="pres">
      <dgm:prSet presAssocID="{C3FDC331-235A-4A83-8DAD-9754A4B7B04A}" presName="cycle" presStyleCnt="0">
        <dgm:presLayoutVars>
          <dgm:dir/>
          <dgm:resizeHandles val="exact"/>
        </dgm:presLayoutVars>
      </dgm:prSet>
      <dgm:spPr/>
      <dgm:t>
        <a:bodyPr/>
        <a:lstStyle/>
        <a:p>
          <a:endParaRPr lang="nl-NL"/>
        </a:p>
      </dgm:t>
    </dgm:pt>
    <dgm:pt modelId="{4098B142-1344-4603-96C1-C53182575954}" type="pres">
      <dgm:prSet presAssocID="{A8E207E9-3FB0-4751-8346-6AF21C01058A}" presName="dummy" presStyleCnt="0"/>
      <dgm:spPr/>
    </dgm:pt>
    <dgm:pt modelId="{91A7FB56-6396-40FC-90E6-D4D87A965108}" type="pres">
      <dgm:prSet presAssocID="{A8E207E9-3FB0-4751-8346-6AF21C01058A}" presName="node" presStyleLbl="revTx" presStyleIdx="0" presStyleCnt="2">
        <dgm:presLayoutVars>
          <dgm:bulletEnabled val="1"/>
        </dgm:presLayoutVars>
      </dgm:prSet>
      <dgm:spPr/>
      <dgm:t>
        <a:bodyPr/>
        <a:lstStyle/>
        <a:p>
          <a:endParaRPr lang="nl-NL"/>
        </a:p>
      </dgm:t>
    </dgm:pt>
    <dgm:pt modelId="{66210D75-7B41-4873-9BE0-1F96785AE059}" type="pres">
      <dgm:prSet presAssocID="{1542ED0F-46C1-4F7A-9161-4F1094979984}" presName="sibTrans" presStyleLbl="node1" presStyleIdx="0" presStyleCnt="2"/>
      <dgm:spPr/>
      <dgm:t>
        <a:bodyPr/>
        <a:lstStyle/>
        <a:p>
          <a:endParaRPr lang="nl-NL"/>
        </a:p>
      </dgm:t>
    </dgm:pt>
    <dgm:pt modelId="{D4EBEE9B-8D8B-4615-BE96-8D0B59454A5E}" type="pres">
      <dgm:prSet presAssocID="{0A08C190-D7AD-4D86-BD16-E47E8CAAA580}" presName="dummy" presStyleCnt="0"/>
      <dgm:spPr/>
    </dgm:pt>
    <dgm:pt modelId="{D2C5C315-CDF8-4ECC-8EDA-4D0BFA15C652}" type="pres">
      <dgm:prSet presAssocID="{0A08C190-D7AD-4D86-BD16-E47E8CAAA580}" presName="node" presStyleLbl="revTx" presStyleIdx="1" presStyleCnt="2">
        <dgm:presLayoutVars>
          <dgm:bulletEnabled val="1"/>
        </dgm:presLayoutVars>
      </dgm:prSet>
      <dgm:spPr/>
      <dgm:t>
        <a:bodyPr/>
        <a:lstStyle/>
        <a:p>
          <a:endParaRPr lang="nl-NL"/>
        </a:p>
      </dgm:t>
    </dgm:pt>
    <dgm:pt modelId="{5B45B2BF-1178-4071-B45B-2DEA00C09005}" type="pres">
      <dgm:prSet presAssocID="{8C22CC83-3BFF-46DB-A56C-F277EBB8F10C}" presName="sibTrans" presStyleLbl="node1" presStyleIdx="1" presStyleCnt="2"/>
      <dgm:spPr/>
      <dgm:t>
        <a:bodyPr/>
        <a:lstStyle/>
        <a:p>
          <a:endParaRPr lang="nl-NL"/>
        </a:p>
      </dgm:t>
    </dgm:pt>
  </dgm:ptLst>
  <dgm:cxnLst>
    <dgm:cxn modelId="{B4C52447-8F01-4F4E-9A91-698C28BAC9CD}" type="presOf" srcId="{C3FDC331-235A-4A83-8DAD-9754A4B7B04A}" destId="{3578C29C-5C66-43A2-AE0F-60B7D547D137}" srcOrd="0" destOrd="0" presId="urn:microsoft.com/office/officeart/2005/8/layout/cycle1"/>
    <dgm:cxn modelId="{E19DEC9E-DAA5-4E7F-A815-50481718B299}" srcId="{C3FDC331-235A-4A83-8DAD-9754A4B7B04A}" destId="{0A08C190-D7AD-4D86-BD16-E47E8CAAA580}" srcOrd="1" destOrd="0" parTransId="{97B93B0E-D75C-47EB-8254-B76E13BCFC59}" sibTransId="{8C22CC83-3BFF-46DB-A56C-F277EBB8F10C}"/>
    <dgm:cxn modelId="{5E647688-39A7-4F83-A27F-716E06925103}" type="presOf" srcId="{0A08C190-D7AD-4D86-BD16-E47E8CAAA580}" destId="{D2C5C315-CDF8-4ECC-8EDA-4D0BFA15C652}" srcOrd="0" destOrd="0" presId="urn:microsoft.com/office/officeart/2005/8/layout/cycle1"/>
    <dgm:cxn modelId="{0C076756-33D1-45B9-ADF9-A1AC89809695}" type="presOf" srcId="{8C22CC83-3BFF-46DB-A56C-F277EBB8F10C}" destId="{5B45B2BF-1178-4071-B45B-2DEA00C09005}" srcOrd="0" destOrd="0" presId="urn:microsoft.com/office/officeart/2005/8/layout/cycle1"/>
    <dgm:cxn modelId="{3486FF79-13A1-4E4A-AF45-6AAFD3ED0512}" srcId="{C3FDC331-235A-4A83-8DAD-9754A4B7B04A}" destId="{A8E207E9-3FB0-4751-8346-6AF21C01058A}" srcOrd="0" destOrd="0" parTransId="{AB8264B8-E649-4644-A8FD-9871D650434E}" sibTransId="{1542ED0F-46C1-4F7A-9161-4F1094979984}"/>
    <dgm:cxn modelId="{18A2C78C-B4BD-49DA-B8FB-9D7A99BDF195}" type="presOf" srcId="{A8E207E9-3FB0-4751-8346-6AF21C01058A}" destId="{91A7FB56-6396-40FC-90E6-D4D87A965108}" srcOrd="0" destOrd="0" presId="urn:microsoft.com/office/officeart/2005/8/layout/cycle1"/>
    <dgm:cxn modelId="{79DFBFAF-AAFB-41BB-90B5-69706BCA2A72}" type="presOf" srcId="{1542ED0F-46C1-4F7A-9161-4F1094979984}" destId="{66210D75-7B41-4873-9BE0-1F96785AE059}" srcOrd="0" destOrd="0" presId="urn:microsoft.com/office/officeart/2005/8/layout/cycle1"/>
    <dgm:cxn modelId="{5EE253B1-277A-46FA-9602-EE77B7513605}" type="presParOf" srcId="{3578C29C-5C66-43A2-AE0F-60B7D547D137}" destId="{4098B142-1344-4603-96C1-C53182575954}" srcOrd="0" destOrd="0" presId="urn:microsoft.com/office/officeart/2005/8/layout/cycle1"/>
    <dgm:cxn modelId="{A9D1B3E7-B13E-42B8-9E02-D4326734146B}" type="presParOf" srcId="{3578C29C-5C66-43A2-AE0F-60B7D547D137}" destId="{91A7FB56-6396-40FC-90E6-D4D87A965108}" srcOrd="1" destOrd="0" presId="urn:microsoft.com/office/officeart/2005/8/layout/cycle1"/>
    <dgm:cxn modelId="{C7E7D0B5-405F-47F9-85CB-B7DFA302002E}" type="presParOf" srcId="{3578C29C-5C66-43A2-AE0F-60B7D547D137}" destId="{66210D75-7B41-4873-9BE0-1F96785AE059}" srcOrd="2" destOrd="0" presId="urn:microsoft.com/office/officeart/2005/8/layout/cycle1"/>
    <dgm:cxn modelId="{8E726002-F6E0-458C-93AF-B5DFBA3190F1}" type="presParOf" srcId="{3578C29C-5C66-43A2-AE0F-60B7D547D137}" destId="{D4EBEE9B-8D8B-4615-BE96-8D0B59454A5E}" srcOrd="3" destOrd="0" presId="urn:microsoft.com/office/officeart/2005/8/layout/cycle1"/>
    <dgm:cxn modelId="{9A2C6E8E-745C-4FAC-B702-63BC638CFF99}" type="presParOf" srcId="{3578C29C-5C66-43A2-AE0F-60B7D547D137}" destId="{D2C5C315-CDF8-4ECC-8EDA-4D0BFA15C652}" srcOrd="4" destOrd="0" presId="urn:microsoft.com/office/officeart/2005/8/layout/cycle1"/>
    <dgm:cxn modelId="{1D13F0D0-2406-4A70-8F0E-35762ADEBBF5}" type="presParOf" srcId="{3578C29C-5C66-43A2-AE0F-60B7D547D137}" destId="{5B45B2BF-1178-4071-B45B-2DEA00C09005}"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3BE216-A305-4F9E-9844-50E712202BC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nl-NL"/>
        </a:p>
      </dgm:t>
    </dgm:pt>
    <dgm:pt modelId="{3BB03B8F-18A9-4D7B-BA2A-AEA6F37163B0}">
      <dgm:prSet phldrT="[Tekst]"/>
      <dgm:spPr/>
      <dgm:t>
        <a:bodyPr/>
        <a:lstStyle/>
        <a:p>
          <a:r>
            <a:rPr lang="nl-NL" dirty="0" smtClean="0"/>
            <a:t>Beweging</a:t>
          </a:r>
          <a:endParaRPr lang="nl-NL" dirty="0"/>
        </a:p>
      </dgm:t>
    </dgm:pt>
    <dgm:pt modelId="{C22DE9E2-A9E6-4490-8C19-9E399447811C}" type="parTrans" cxnId="{8D32E1C4-79B2-4FE5-A0DB-E1E97707274D}">
      <dgm:prSet/>
      <dgm:spPr/>
      <dgm:t>
        <a:bodyPr/>
        <a:lstStyle/>
        <a:p>
          <a:endParaRPr lang="nl-NL"/>
        </a:p>
      </dgm:t>
    </dgm:pt>
    <dgm:pt modelId="{7F2D576E-16B4-442A-90E7-C6337FDA5FF4}" type="sibTrans" cxnId="{8D32E1C4-79B2-4FE5-A0DB-E1E97707274D}">
      <dgm:prSet/>
      <dgm:spPr/>
      <dgm:t>
        <a:bodyPr/>
        <a:lstStyle/>
        <a:p>
          <a:endParaRPr lang="nl-NL"/>
        </a:p>
      </dgm:t>
    </dgm:pt>
    <dgm:pt modelId="{EF2955C1-9698-446D-90B9-6CF5EEA661AE}">
      <dgm:prSet phldrT="[Tekst]"/>
      <dgm:spPr/>
      <dgm:t>
        <a:bodyPr/>
        <a:lstStyle/>
        <a:p>
          <a:r>
            <a:rPr lang="nl-NL" dirty="0" smtClean="0"/>
            <a:t>Warmte</a:t>
          </a:r>
          <a:endParaRPr lang="nl-NL" dirty="0"/>
        </a:p>
      </dgm:t>
    </dgm:pt>
    <dgm:pt modelId="{46F5473A-DF48-4641-8AFB-108639D81AB1}" type="parTrans" cxnId="{F04C77F5-7F43-48B6-88FC-DF0A4BC7F785}">
      <dgm:prSet/>
      <dgm:spPr/>
      <dgm:t>
        <a:bodyPr/>
        <a:lstStyle/>
        <a:p>
          <a:endParaRPr lang="nl-NL"/>
        </a:p>
      </dgm:t>
    </dgm:pt>
    <dgm:pt modelId="{0EBBD269-F193-45F1-8F68-BBCD32709244}" type="sibTrans" cxnId="{F04C77F5-7F43-48B6-88FC-DF0A4BC7F785}">
      <dgm:prSet/>
      <dgm:spPr/>
      <dgm:t>
        <a:bodyPr/>
        <a:lstStyle/>
        <a:p>
          <a:endParaRPr lang="nl-NL"/>
        </a:p>
      </dgm:t>
    </dgm:pt>
    <dgm:pt modelId="{1D045A77-6EDC-42F9-88C1-98B4C38AEFC1}">
      <dgm:prSet phldrT="[Tekst]"/>
      <dgm:spPr/>
      <dgm:t>
        <a:bodyPr/>
        <a:lstStyle/>
        <a:p>
          <a:r>
            <a:rPr lang="nl-NL" dirty="0" smtClean="0"/>
            <a:t>Nieuwe stoffen maken en afbreken</a:t>
          </a:r>
          <a:endParaRPr lang="nl-NL" dirty="0"/>
        </a:p>
      </dgm:t>
    </dgm:pt>
    <dgm:pt modelId="{0B2F6803-499C-450F-814A-29A27E9F45F1}" type="parTrans" cxnId="{CD117C20-61B9-40A6-9896-CE9BC6C1A594}">
      <dgm:prSet/>
      <dgm:spPr/>
      <dgm:t>
        <a:bodyPr/>
        <a:lstStyle/>
        <a:p>
          <a:endParaRPr lang="nl-NL"/>
        </a:p>
      </dgm:t>
    </dgm:pt>
    <dgm:pt modelId="{9FE02F91-1BD8-4201-AAA0-BA6D06D8ACCC}" type="sibTrans" cxnId="{CD117C20-61B9-40A6-9896-CE9BC6C1A594}">
      <dgm:prSet/>
      <dgm:spPr/>
      <dgm:t>
        <a:bodyPr/>
        <a:lstStyle/>
        <a:p>
          <a:endParaRPr lang="nl-NL"/>
        </a:p>
      </dgm:t>
    </dgm:pt>
    <dgm:pt modelId="{0A4B20B6-AFE4-4CD0-BF87-33C04AEFFCC7}" type="pres">
      <dgm:prSet presAssocID="{8A3BE216-A305-4F9E-9844-50E712202BCA}" presName="Name0" presStyleCnt="0">
        <dgm:presLayoutVars>
          <dgm:dir val="rev"/>
          <dgm:resizeHandles val="exact"/>
        </dgm:presLayoutVars>
      </dgm:prSet>
      <dgm:spPr/>
      <dgm:t>
        <a:bodyPr/>
        <a:lstStyle/>
        <a:p>
          <a:endParaRPr lang="nl-NL"/>
        </a:p>
      </dgm:t>
    </dgm:pt>
    <dgm:pt modelId="{BBDB50EC-F39B-4A82-8C30-F290D0C3B0F2}" type="pres">
      <dgm:prSet presAssocID="{3BB03B8F-18A9-4D7B-BA2A-AEA6F37163B0}" presName="composite" presStyleCnt="0"/>
      <dgm:spPr/>
    </dgm:pt>
    <dgm:pt modelId="{343EC4F3-368E-4AD6-8493-AB39EF7F4E7F}" type="pres">
      <dgm:prSet presAssocID="{3BB03B8F-18A9-4D7B-BA2A-AEA6F37163B0}" presName="rect1" presStyleLbl="trAlignAcc1" presStyleIdx="0" presStyleCnt="3">
        <dgm:presLayoutVars>
          <dgm:bulletEnabled val="1"/>
        </dgm:presLayoutVars>
      </dgm:prSet>
      <dgm:spPr/>
      <dgm:t>
        <a:bodyPr/>
        <a:lstStyle/>
        <a:p>
          <a:endParaRPr lang="nl-NL"/>
        </a:p>
      </dgm:t>
    </dgm:pt>
    <dgm:pt modelId="{83AFAD7E-B34C-49A2-8D03-190DF75F1C9F}" type="pres">
      <dgm:prSet presAssocID="{3BB03B8F-18A9-4D7B-BA2A-AEA6F37163B0}" presName="rect2" presStyleLbl="fgImgPlace1" presStyleIdx="0" presStyleCnt="3"/>
      <dgm:spPr>
        <a:blipFill rotWithShape="1">
          <a:blip xmlns:r="http://schemas.openxmlformats.org/officeDocument/2006/relationships" r:embed="rId1"/>
          <a:stretch>
            <a:fillRect/>
          </a:stretch>
        </a:blipFill>
        <a:ln w="3175">
          <a:solidFill>
            <a:schemeClr val="tx2">
              <a:lumMod val="60000"/>
              <a:lumOff val="40000"/>
            </a:schemeClr>
          </a:solidFill>
        </a:ln>
      </dgm:spPr>
    </dgm:pt>
    <dgm:pt modelId="{DDF376BA-B8D6-4749-9165-F8C0A6F17BD6}" type="pres">
      <dgm:prSet presAssocID="{7F2D576E-16B4-442A-90E7-C6337FDA5FF4}" presName="sibTrans" presStyleCnt="0"/>
      <dgm:spPr/>
    </dgm:pt>
    <dgm:pt modelId="{22DA2D16-D171-4260-BAC2-DDA525D40087}" type="pres">
      <dgm:prSet presAssocID="{EF2955C1-9698-446D-90B9-6CF5EEA661AE}" presName="composite" presStyleCnt="0"/>
      <dgm:spPr/>
    </dgm:pt>
    <dgm:pt modelId="{B22E982F-6F2A-433B-B511-B3F287C99972}" type="pres">
      <dgm:prSet presAssocID="{EF2955C1-9698-446D-90B9-6CF5EEA661AE}" presName="rect1" presStyleLbl="trAlignAcc1" presStyleIdx="1" presStyleCnt="3" custLinFactNeighborX="-372" custLinFactNeighborY="-3579">
        <dgm:presLayoutVars>
          <dgm:bulletEnabled val="1"/>
        </dgm:presLayoutVars>
      </dgm:prSet>
      <dgm:spPr/>
      <dgm:t>
        <a:bodyPr/>
        <a:lstStyle/>
        <a:p>
          <a:endParaRPr lang="nl-NL"/>
        </a:p>
      </dgm:t>
    </dgm:pt>
    <dgm:pt modelId="{EDFA7DAC-4697-451C-BD1C-614441E727BA}" type="pres">
      <dgm:prSet presAssocID="{EF2955C1-9698-446D-90B9-6CF5EEA661AE}" presName="rect2" presStyleLbl="fgImgPlace1" presStyleIdx="1" presStyleCnt="3"/>
      <dgm:spPr>
        <a:blipFill rotWithShape="1">
          <a:blip xmlns:r="http://schemas.openxmlformats.org/officeDocument/2006/relationships" r:embed="rId2"/>
          <a:stretch>
            <a:fillRect/>
          </a:stretch>
        </a:blipFill>
        <a:ln w="3175">
          <a:solidFill>
            <a:srgbClr val="00B0F0"/>
          </a:solidFill>
        </a:ln>
      </dgm:spPr>
    </dgm:pt>
    <dgm:pt modelId="{36F13931-C065-483E-9459-0D658DDDACC8}" type="pres">
      <dgm:prSet presAssocID="{0EBBD269-F193-45F1-8F68-BBCD32709244}" presName="sibTrans" presStyleCnt="0"/>
      <dgm:spPr/>
    </dgm:pt>
    <dgm:pt modelId="{5658C72E-C344-498A-9E7F-BEE6683069BA}" type="pres">
      <dgm:prSet presAssocID="{1D045A77-6EDC-42F9-88C1-98B4C38AEFC1}" presName="composite" presStyleCnt="0"/>
      <dgm:spPr/>
    </dgm:pt>
    <dgm:pt modelId="{3D2B8A0D-B4C8-4E75-8448-9D8B4CD27DA3}" type="pres">
      <dgm:prSet presAssocID="{1D045A77-6EDC-42F9-88C1-98B4C38AEFC1}" presName="rect1" presStyleLbl="trAlignAcc1" presStyleIdx="2" presStyleCnt="3">
        <dgm:presLayoutVars>
          <dgm:bulletEnabled val="1"/>
        </dgm:presLayoutVars>
      </dgm:prSet>
      <dgm:spPr/>
      <dgm:t>
        <a:bodyPr/>
        <a:lstStyle/>
        <a:p>
          <a:endParaRPr lang="nl-NL"/>
        </a:p>
      </dgm:t>
    </dgm:pt>
    <dgm:pt modelId="{52E319ED-D8C3-4A94-9030-145EB91F04A2}" type="pres">
      <dgm:prSet presAssocID="{1D045A77-6EDC-42F9-88C1-98B4C38AEFC1}" presName="rect2" presStyleLbl="fgImgPlace1" presStyleIdx="2" presStyleCnt="3"/>
      <dgm:spPr>
        <a:blipFill rotWithShape="1">
          <a:blip xmlns:r="http://schemas.openxmlformats.org/officeDocument/2006/relationships" r:embed="rId3"/>
          <a:stretch>
            <a:fillRect/>
          </a:stretch>
        </a:blipFill>
        <a:ln w="3175">
          <a:solidFill>
            <a:srgbClr val="00B0F0"/>
          </a:solidFill>
        </a:ln>
      </dgm:spPr>
    </dgm:pt>
  </dgm:ptLst>
  <dgm:cxnLst>
    <dgm:cxn modelId="{8D32E1C4-79B2-4FE5-A0DB-E1E97707274D}" srcId="{8A3BE216-A305-4F9E-9844-50E712202BCA}" destId="{3BB03B8F-18A9-4D7B-BA2A-AEA6F37163B0}" srcOrd="0" destOrd="0" parTransId="{C22DE9E2-A9E6-4490-8C19-9E399447811C}" sibTransId="{7F2D576E-16B4-442A-90E7-C6337FDA5FF4}"/>
    <dgm:cxn modelId="{63895307-F68B-438A-955C-D477DA6BF15B}" type="presOf" srcId="{8A3BE216-A305-4F9E-9844-50E712202BCA}" destId="{0A4B20B6-AFE4-4CD0-BF87-33C04AEFFCC7}" srcOrd="0" destOrd="0" presId="urn:microsoft.com/office/officeart/2008/layout/PictureStrips"/>
    <dgm:cxn modelId="{8F8717F6-2A54-4CE8-BDF7-BDDAF61899BB}" type="presOf" srcId="{EF2955C1-9698-446D-90B9-6CF5EEA661AE}" destId="{B22E982F-6F2A-433B-B511-B3F287C99972}" srcOrd="0" destOrd="0" presId="urn:microsoft.com/office/officeart/2008/layout/PictureStrips"/>
    <dgm:cxn modelId="{CD117C20-61B9-40A6-9896-CE9BC6C1A594}" srcId="{8A3BE216-A305-4F9E-9844-50E712202BCA}" destId="{1D045A77-6EDC-42F9-88C1-98B4C38AEFC1}" srcOrd="2" destOrd="0" parTransId="{0B2F6803-499C-450F-814A-29A27E9F45F1}" sibTransId="{9FE02F91-1BD8-4201-AAA0-BA6D06D8ACCC}"/>
    <dgm:cxn modelId="{4C95D40F-4EE9-4959-B063-C53D8CA960D1}" type="presOf" srcId="{1D045A77-6EDC-42F9-88C1-98B4C38AEFC1}" destId="{3D2B8A0D-B4C8-4E75-8448-9D8B4CD27DA3}" srcOrd="0" destOrd="0" presId="urn:microsoft.com/office/officeart/2008/layout/PictureStrips"/>
    <dgm:cxn modelId="{23707611-FB80-429E-BE21-D3CE41545664}" type="presOf" srcId="{3BB03B8F-18A9-4D7B-BA2A-AEA6F37163B0}" destId="{343EC4F3-368E-4AD6-8493-AB39EF7F4E7F}" srcOrd="0" destOrd="0" presId="urn:microsoft.com/office/officeart/2008/layout/PictureStrips"/>
    <dgm:cxn modelId="{F04C77F5-7F43-48B6-88FC-DF0A4BC7F785}" srcId="{8A3BE216-A305-4F9E-9844-50E712202BCA}" destId="{EF2955C1-9698-446D-90B9-6CF5EEA661AE}" srcOrd="1" destOrd="0" parTransId="{46F5473A-DF48-4641-8AFB-108639D81AB1}" sibTransId="{0EBBD269-F193-45F1-8F68-BBCD32709244}"/>
    <dgm:cxn modelId="{35121773-5629-4EFA-A196-4FD266610CE4}" type="presParOf" srcId="{0A4B20B6-AFE4-4CD0-BF87-33C04AEFFCC7}" destId="{BBDB50EC-F39B-4A82-8C30-F290D0C3B0F2}" srcOrd="0" destOrd="0" presId="urn:microsoft.com/office/officeart/2008/layout/PictureStrips"/>
    <dgm:cxn modelId="{09EE606A-B133-4451-8A2A-2C99D8E74A17}" type="presParOf" srcId="{BBDB50EC-F39B-4A82-8C30-F290D0C3B0F2}" destId="{343EC4F3-368E-4AD6-8493-AB39EF7F4E7F}" srcOrd="0" destOrd="0" presId="urn:microsoft.com/office/officeart/2008/layout/PictureStrips"/>
    <dgm:cxn modelId="{37D9635D-2AD8-4FD0-A216-C14BFDB63139}" type="presParOf" srcId="{BBDB50EC-F39B-4A82-8C30-F290D0C3B0F2}" destId="{83AFAD7E-B34C-49A2-8D03-190DF75F1C9F}" srcOrd="1" destOrd="0" presId="urn:microsoft.com/office/officeart/2008/layout/PictureStrips"/>
    <dgm:cxn modelId="{9BB72BB1-04E3-4A89-BA22-A5B5D3AEBC7C}" type="presParOf" srcId="{0A4B20B6-AFE4-4CD0-BF87-33C04AEFFCC7}" destId="{DDF376BA-B8D6-4749-9165-F8C0A6F17BD6}" srcOrd="1" destOrd="0" presId="urn:microsoft.com/office/officeart/2008/layout/PictureStrips"/>
    <dgm:cxn modelId="{B98BDD13-498A-4E55-8AF6-3A3845FC0D6F}" type="presParOf" srcId="{0A4B20B6-AFE4-4CD0-BF87-33C04AEFFCC7}" destId="{22DA2D16-D171-4260-BAC2-DDA525D40087}" srcOrd="2" destOrd="0" presId="urn:microsoft.com/office/officeart/2008/layout/PictureStrips"/>
    <dgm:cxn modelId="{EC08FB27-FDB0-488E-B15A-9F9806F551EF}" type="presParOf" srcId="{22DA2D16-D171-4260-BAC2-DDA525D40087}" destId="{B22E982F-6F2A-433B-B511-B3F287C99972}" srcOrd="0" destOrd="0" presId="urn:microsoft.com/office/officeart/2008/layout/PictureStrips"/>
    <dgm:cxn modelId="{E359B92C-E9A3-4DF3-BED5-23CAEE20C075}" type="presParOf" srcId="{22DA2D16-D171-4260-BAC2-DDA525D40087}" destId="{EDFA7DAC-4697-451C-BD1C-614441E727BA}" srcOrd="1" destOrd="0" presId="urn:microsoft.com/office/officeart/2008/layout/PictureStrips"/>
    <dgm:cxn modelId="{DC07BAAE-9F08-46EC-85F6-77C81108EC10}" type="presParOf" srcId="{0A4B20B6-AFE4-4CD0-BF87-33C04AEFFCC7}" destId="{36F13931-C065-483E-9459-0D658DDDACC8}" srcOrd="3" destOrd="0" presId="urn:microsoft.com/office/officeart/2008/layout/PictureStrips"/>
    <dgm:cxn modelId="{A90B8742-1E7E-49D0-B88C-CF0D95C44407}" type="presParOf" srcId="{0A4B20B6-AFE4-4CD0-BF87-33C04AEFFCC7}" destId="{5658C72E-C344-498A-9E7F-BEE6683069BA}" srcOrd="4" destOrd="0" presId="urn:microsoft.com/office/officeart/2008/layout/PictureStrips"/>
    <dgm:cxn modelId="{A0EDA13A-CE5D-4E7F-AE3A-F0137A43939D}" type="presParOf" srcId="{5658C72E-C344-498A-9E7F-BEE6683069BA}" destId="{3D2B8A0D-B4C8-4E75-8448-9D8B4CD27DA3}" srcOrd="0" destOrd="0" presId="urn:microsoft.com/office/officeart/2008/layout/PictureStrips"/>
    <dgm:cxn modelId="{798616D9-E0FD-4C7F-90FF-8DB20373F3C2}" type="presParOf" srcId="{5658C72E-C344-498A-9E7F-BEE6683069BA}" destId="{52E319ED-D8C3-4A94-9030-145EB91F04A2}"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7A76F-CC9D-4D0C-B650-3C3351346C5F}">
      <dsp:nvSpPr>
        <dsp:cNvPr id="0" name=""/>
        <dsp:cNvSpPr/>
      </dsp:nvSpPr>
      <dsp:spPr>
        <a:xfrm>
          <a:off x="1891043" y="410999"/>
          <a:ext cx="4103548" cy="358701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620" tIns="33655" rIns="67310" bIns="33655" numCol="1" spcCol="1270" anchor="ctr" anchorCtr="0">
          <a:noAutofit/>
        </a:bodyPr>
        <a:lstStyle/>
        <a:p>
          <a:pPr lvl="0" algn="ctr" defTabSz="2355850">
            <a:lnSpc>
              <a:spcPct val="90000"/>
            </a:lnSpc>
            <a:spcBef>
              <a:spcPct val="0"/>
            </a:spcBef>
            <a:spcAft>
              <a:spcPct val="35000"/>
            </a:spcAft>
          </a:pPr>
          <a:r>
            <a:rPr lang="nl-NL" sz="5300" kern="1200" dirty="0" smtClean="0"/>
            <a:t>Enzym</a:t>
          </a:r>
          <a:endParaRPr lang="nl-NL" sz="5300" kern="1200" dirty="0"/>
        </a:p>
      </dsp:txBody>
      <dsp:txXfrm>
        <a:off x="2916930" y="949052"/>
        <a:ext cx="2000480" cy="2510912"/>
      </dsp:txXfrm>
    </dsp:sp>
    <dsp:sp modelId="{C83BD06E-D445-45E8-84C5-00082188CD2F}">
      <dsp:nvSpPr>
        <dsp:cNvPr id="0" name=""/>
        <dsp:cNvSpPr/>
      </dsp:nvSpPr>
      <dsp:spPr>
        <a:xfrm>
          <a:off x="128" y="1149781"/>
          <a:ext cx="2051774" cy="205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nl-NL" sz="4900" kern="1200" dirty="0" smtClean="0"/>
            <a:t>Stof 1</a:t>
          </a:r>
          <a:endParaRPr lang="nl-NL" sz="4900" kern="1200" dirty="0"/>
        </a:p>
      </dsp:txBody>
      <dsp:txXfrm>
        <a:off x="300603" y="1450256"/>
        <a:ext cx="1450824" cy="1450824"/>
      </dsp:txXfrm>
    </dsp:sp>
    <dsp:sp modelId="{9EF4DB45-596F-4C84-8B41-E9035E81E5FA}">
      <dsp:nvSpPr>
        <dsp:cNvPr id="0" name=""/>
        <dsp:cNvSpPr/>
      </dsp:nvSpPr>
      <dsp:spPr>
        <a:xfrm flipV="1">
          <a:off x="6591309" y="2072506"/>
          <a:ext cx="468420" cy="31192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8895E7-985E-4FF7-B447-86B0F43861D4}">
      <dsp:nvSpPr>
        <dsp:cNvPr id="0" name=""/>
        <dsp:cNvSpPr/>
      </dsp:nvSpPr>
      <dsp:spPr>
        <a:xfrm>
          <a:off x="5372104" y="232638"/>
          <a:ext cx="2051774" cy="205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nl-NL" sz="4900" kern="1200" dirty="0" smtClean="0"/>
            <a:t>Stof 2 </a:t>
          </a:r>
          <a:endParaRPr lang="nl-NL" sz="4900" kern="1200" dirty="0"/>
        </a:p>
      </dsp:txBody>
      <dsp:txXfrm>
        <a:off x="5672579" y="533113"/>
        <a:ext cx="1450824" cy="1450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7A76F-CC9D-4D0C-B650-3C3351346C5F}">
      <dsp:nvSpPr>
        <dsp:cNvPr id="0" name=""/>
        <dsp:cNvSpPr/>
      </dsp:nvSpPr>
      <dsp:spPr>
        <a:xfrm>
          <a:off x="1891043" y="410999"/>
          <a:ext cx="4103548" cy="358701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620" tIns="33655" rIns="67310" bIns="33655" numCol="1" spcCol="1270" anchor="ctr" anchorCtr="0">
          <a:noAutofit/>
        </a:bodyPr>
        <a:lstStyle/>
        <a:p>
          <a:pPr lvl="0" algn="ctr" defTabSz="2355850">
            <a:lnSpc>
              <a:spcPct val="90000"/>
            </a:lnSpc>
            <a:spcBef>
              <a:spcPct val="0"/>
            </a:spcBef>
            <a:spcAft>
              <a:spcPct val="35000"/>
            </a:spcAft>
          </a:pPr>
          <a:r>
            <a:rPr lang="nl-NL" sz="5300" kern="1200" dirty="0" smtClean="0"/>
            <a:t>Enzym</a:t>
          </a:r>
          <a:endParaRPr lang="nl-NL" sz="5300" kern="1200" dirty="0"/>
        </a:p>
      </dsp:txBody>
      <dsp:txXfrm>
        <a:off x="2916930" y="949052"/>
        <a:ext cx="2000480" cy="2510912"/>
      </dsp:txXfrm>
    </dsp:sp>
    <dsp:sp modelId="{C83BD06E-D445-45E8-84C5-00082188CD2F}">
      <dsp:nvSpPr>
        <dsp:cNvPr id="0" name=""/>
        <dsp:cNvSpPr/>
      </dsp:nvSpPr>
      <dsp:spPr>
        <a:xfrm>
          <a:off x="5" y="232638"/>
          <a:ext cx="2051774" cy="205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nl-NL" sz="4900" kern="1200" dirty="0" smtClean="0"/>
            <a:t>Stof 1</a:t>
          </a:r>
          <a:endParaRPr lang="nl-NL" sz="4900" kern="1200" dirty="0"/>
        </a:p>
      </dsp:txBody>
      <dsp:txXfrm>
        <a:off x="300480" y="533113"/>
        <a:ext cx="1450824" cy="1450824"/>
      </dsp:txXfrm>
    </dsp:sp>
    <dsp:sp modelId="{9EF4DB45-596F-4C84-8B41-E9035E81E5FA}">
      <dsp:nvSpPr>
        <dsp:cNvPr id="0" name=""/>
        <dsp:cNvSpPr/>
      </dsp:nvSpPr>
      <dsp:spPr>
        <a:xfrm flipV="1">
          <a:off x="6591309" y="2072506"/>
          <a:ext cx="468420" cy="31192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8895E7-985E-4FF7-B447-86B0F43861D4}">
      <dsp:nvSpPr>
        <dsp:cNvPr id="0" name=""/>
        <dsp:cNvSpPr/>
      </dsp:nvSpPr>
      <dsp:spPr>
        <a:xfrm>
          <a:off x="0" y="2047145"/>
          <a:ext cx="2051774" cy="205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nl-NL" sz="4900" kern="1200" dirty="0" smtClean="0"/>
            <a:t>Stof 2 </a:t>
          </a:r>
          <a:endParaRPr lang="nl-NL" sz="4900" kern="1200" dirty="0"/>
        </a:p>
      </dsp:txBody>
      <dsp:txXfrm>
        <a:off x="300475" y="2347620"/>
        <a:ext cx="1450824" cy="1450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7A76F-CC9D-4D0C-B650-3C3351346C5F}">
      <dsp:nvSpPr>
        <dsp:cNvPr id="0" name=""/>
        <dsp:cNvSpPr/>
      </dsp:nvSpPr>
      <dsp:spPr>
        <a:xfrm>
          <a:off x="839321" y="132755"/>
          <a:ext cx="1821321" cy="159206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nl-NL" sz="1700" kern="1200" dirty="0" smtClean="0"/>
            <a:t>Enzymen</a:t>
          </a:r>
          <a:endParaRPr lang="nl-NL" sz="1700" kern="1200" dirty="0"/>
        </a:p>
      </dsp:txBody>
      <dsp:txXfrm>
        <a:off x="1294652" y="371565"/>
        <a:ext cx="887894" cy="1114444"/>
      </dsp:txXfrm>
    </dsp:sp>
    <dsp:sp modelId="{C83BD06E-D445-45E8-84C5-00082188CD2F}">
      <dsp:nvSpPr>
        <dsp:cNvPr id="0" name=""/>
        <dsp:cNvSpPr/>
      </dsp:nvSpPr>
      <dsp:spPr>
        <a:xfrm>
          <a:off x="56" y="460657"/>
          <a:ext cx="910660" cy="9106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NL" sz="2200" kern="1200" dirty="0" smtClean="0"/>
            <a:t>Stof 1</a:t>
          </a:r>
          <a:endParaRPr lang="nl-NL" sz="2200" kern="1200" dirty="0"/>
        </a:p>
      </dsp:txBody>
      <dsp:txXfrm>
        <a:off x="133419" y="594020"/>
        <a:ext cx="643934" cy="643934"/>
      </dsp:txXfrm>
    </dsp:sp>
    <dsp:sp modelId="{9EF4DB45-596F-4C84-8B41-E9035E81E5FA}">
      <dsp:nvSpPr>
        <dsp:cNvPr id="0" name=""/>
        <dsp:cNvSpPr/>
      </dsp:nvSpPr>
      <dsp:spPr>
        <a:xfrm flipV="1">
          <a:off x="2925490" y="870199"/>
          <a:ext cx="207903" cy="13844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8895E7-985E-4FF7-B447-86B0F43861D4}">
      <dsp:nvSpPr>
        <dsp:cNvPr id="0" name=""/>
        <dsp:cNvSpPr/>
      </dsp:nvSpPr>
      <dsp:spPr>
        <a:xfrm>
          <a:off x="2390541" y="460657"/>
          <a:ext cx="910660" cy="9106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NL" sz="2200" kern="1200" dirty="0" smtClean="0"/>
            <a:t>Stof 2</a:t>
          </a:r>
          <a:endParaRPr lang="nl-NL" sz="2200" kern="1200" dirty="0"/>
        </a:p>
      </dsp:txBody>
      <dsp:txXfrm>
        <a:off x="2523904" y="594020"/>
        <a:ext cx="643934" cy="6439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7A76F-CC9D-4D0C-B650-3C3351346C5F}">
      <dsp:nvSpPr>
        <dsp:cNvPr id="0" name=""/>
        <dsp:cNvSpPr/>
      </dsp:nvSpPr>
      <dsp:spPr>
        <a:xfrm>
          <a:off x="1891043" y="410999"/>
          <a:ext cx="4103548" cy="358701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620" tIns="33655" rIns="67310" bIns="33655" numCol="1" spcCol="1270" anchor="ctr" anchorCtr="0">
          <a:noAutofit/>
        </a:bodyPr>
        <a:lstStyle/>
        <a:p>
          <a:pPr lvl="0" algn="ctr" defTabSz="2355850">
            <a:lnSpc>
              <a:spcPct val="90000"/>
            </a:lnSpc>
            <a:spcBef>
              <a:spcPct val="0"/>
            </a:spcBef>
            <a:spcAft>
              <a:spcPct val="35000"/>
            </a:spcAft>
          </a:pPr>
          <a:r>
            <a:rPr lang="nl-NL" sz="5300" kern="1200" dirty="0" smtClean="0"/>
            <a:t>Enzym</a:t>
          </a:r>
          <a:endParaRPr lang="nl-NL" sz="5300" kern="1200" dirty="0"/>
        </a:p>
      </dsp:txBody>
      <dsp:txXfrm>
        <a:off x="2916930" y="949052"/>
        <a:ext cx="2000480" cy="2510912"/>
      </dsp:txXfrm>
    </dsp:sp>
    <dsp:sp modelId="{C83BD06E-D445-45E8-84C5-00082188CD2F}">
      <dsp:nvSpPr>
        <dsp:cNvPr id="0" name=""/>
        <dsp:cNvSpPr/>
      </dsp:nvSpPr>
      <dsp:spPr>
        <a:xfrm>
          <a:off x="128" y="1149781"/>
          <a:ext cx="2051774" cy="205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nl-NL" sz="4100" kern="1200" dirty="0" smtClean="0"/>
            <a:t>Vetten</a:t>
          </a:r>
          <a:endParaRPr lang="nl-NL" sz="4100" kern="1200" dirty="0"/>
        </a:p>
      </dsp:txBody>
      <dsp:txXfrm>
        <a:off x="300603" y="1450256"/>
        <a:ext cx="1450824" cy="1450824"/>
      </dsp:txXfrm>
    </dsp:sp>
    <dsp:sp modelId="{9EF4DB45-596F-4C84-8B41-E9035E81E5FA}">
      <dsp:nvSpPr>
        <dsp:cNvPr id="0" name=""/>
        <dsp:cNvSpPr/>
      </dsp:nvSpPr>
      <dsp:spPr>
        <a:xfrm flipV="1">
          <a:off x="6591309" y="2072506"/>
          <a:ext cx="468420" cy="31192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8895E7-985E-4FF7-B447-86B0F43861D4}">
      <dsp:nvSpPr>
        <dsp:cNvPr id="0" name=""/>
        <dsp:cNvSpPr/>
      </dsp:nvSpPr>
      <dsp:spPr>
        <a:xfrm>
          <a:off x="5372104" y="232638"/>
          <a:ext cx="2051774" cy="205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nl-NL" sz="4100" kern="1200" dirty="0" smtClean="0"/>
            <a:t>Stof 2 </a:t>
          </a:r>
          <a:endParaRPr lang="nl-NL" sz="4100" kern="1200" dirty="0"/>
        </a:p>
      </dsp:txBody>
      <dsp:txXfrm>
        <a:off x="5672579" y="533113"/>
        <a:ext cx="1450824" cy="1450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7A76F-CC9D-4D0C-B650-3C3351346C5F}">
      <dsp:nvSpPr>
        <dsp:cNvPr id="0" name=""/>
        <dsp:cNvSpPr/>
      </dsp:nvSpPr>
      <dsp:spPr>
        <a:xfrm>
          <a:off x="1891043" y="410999"/>
          <a:ext cx="4103548" cy="358701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620" tIns="33655" rIns="67310" bIns="33655" numCol="1" spcCol="1270" anchor="ctr" anchorCtr="0">
          <a:noAutofit/>
        </a:bodyPr>
        <a:lstStyle/>
        <a:p>
          <a:pPr lvl="0" algn="ctr" defTabSz="2355850">
            <a:lnSpc>
              <a:spcPct val="90000"/>
            </a:lnSpc>
            <a:spcBef>
              <a:spcPct val="0"/>
            </a:spcBef>
            <a:spcAft>
              <a:spcPct val="35000"/>
            </a:spcAft>
          </a:pPr>
          <a:r>
            <a:rPr lang="nl-NL" sz="5300" kern="1200" dirty="0" smtClean="0"/>
            <a:t>Enzym</a:t>
          </a:r>
          <a:endParaRPr lang="nl-NL" sz="5300" kern="1200" dirty="0"/>
        </a:p>
      </dsp:txBody>
      <dsp:txXfrm>
        <a:off x="2916930" y="949052"/>
        <a:ext cx="2000480" cy="2510912"/>
      </dsp:txXfrm>
    </dsp:sp>
    <dsp:sp modelId="{C83BD06E-D445-45E8-84C5-00082188CD2F}">
      <dsp:nvSpPr>
        <dsp:cNvPr id="0" name=""/>
        <dsp:cNvSpPr/>
      </dsp:nvSpPr>
      <dsp:spPr>
        <a:xfrm>
          <a:off x="128" y="1149781"/>
          <a:ext cx="2051774" cy="205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nl-NL" sz="4900" kern="1200" dirty="0" smtClean="0"/>
            <a:t>Stof 1</a:t>
          </a:r>
          <a:endParaRPr lang="nl-NL" sz="4900" kern="1200" dirty="0"/>
        </a:p>
      </dsp:txBody>
      <dsp:txXfrm>
        <a:off x="300603" y="1450256"/>
        <a:ext cx="1450824" cy="1450824"/>
      </dsp:txXfrm>
    </dsp:sp>
    <dsp:sp modelId="{9EF4DB45-596F-4C84-8B41-E9035E81E5FA}">
      <dsp:nvSpPr>
        <dsp:cNvPr id="0" name=""/>
        <dsp:cNvSpPr/>
      </dsp:nvSpPr>
      <dsp:spPr>
        <a:xfrm flipV="1">
          <a:off x="6591309" y="2072506"/>
          <a:ext cx="468420" cy="31192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8895E7-985E-4FF7-B447-86B0F43861D4}">
      <dsp:nvSpPr>
        <dsp:cNvPr id="0" name=""/>
        <dsp:cNvSpPr/>
      </dsp:nvSpPr>
      <dsp:spPr>
        <a:xfrm>
          <a:off x="5372104" y="232638"/>
          <a:ext cx="2051774" cy="205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nl-NL" sz="4900" kern="1200" dirty="0" smtClean="0"/>
            <a:t>Stof 2 </a:t>
          </a:r>
          <a:endParaRPr lang="nl-NL" sz="4900" kern="1200" dirty="0"/>
        </a:p>
      </dsp:txBody>
      <dsp:txXfrm>
        <a:off x="5672579" y="533113"/>
        <a:ext cx="1450824" cy="14508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EC4F3-368E-4AD6-8493-AB39EF7F4E7F}">
      <dsp:nvSpPr>
        <dsp:cNvPr id="0" name=""/>
        <dsp:cNvSpPr/>
      </dsp:nvSpPr>
      <dsp:spPr>
        <a:xfrm>
          <a:off x="0" y="370862"/>
          <a:ext cx="2528125" cy="7900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535120" bIns="72390" numCol="1" spcCol="1270" anchor="ctr" anchorCtr="0">
          <a:noAutofit/>
        </a:bodyPr>
        <a:lstStyle/>
        <a:p>
          <a:pPr lvl="0" algn="l" defTabSz="844550">
            <a:lnSpc>
              <a:spcPct val="90000"/>
            </a:lnSpc>
            <a:spcBef>
              <a:spcPct val="0"/>
            </a:spcBef>
            <a:spcAft>
              <a:spcPct val="35000"/>
            </a:spcAft>
          </a:pPr>
          <a:r>
            <a:rPr lang="nl-NL" sz="1900" kern="1200" dirty="0" smtClean="0"/>
            <a:t>Beweging</a:t>
          </a:r>
          <a:endParaRPr lang="nl-NL" sz="1900" kern="1200" dirty="0"/>
        </a:p>
      </dsp:txBody>
      <dsp:txXfrm>
        <a:off x="0" y="370862"/>
        <a:ext cx="2528125" cy="790039"/>
      </dsp:txXfrm>
    </dsp:sp>
    <dsp:sp modelId="{83AFAD7E-B34C-49A2-8D03-190DF75F1C9F}">
      <dsp:nvSpPr>
        <dsp:cNvPr id="0" name=""/>
        <dsp:cNvSpPr/>
      </dsp:nvSpPr>
      <dsp:spPr>
        <a:xfrm>
          <a:off x="2080436" y="256745"/>
          <a:ext cx="553027" cy="829541"/>
        </a:xfrm>
        <a:prstGeom prst="rect">
          <a:avLst/>
        </a:prstGeom>
        <a:blipFill rotWithShape="1">
          <a:blip xmlns:r="http://schemas.openxmlformats.org/officeDocument/2006/relationships" r:embed="rId1"/>
          <a:stretch>
            <a:fillRect/>
          </a:stretch>
        </a:blipFill>
        <a:ln w="3175"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B22E982F-6F2A-433B-B511-B3F287C99972}">
      <dsp:nvSpPr>
        <dsp:cNvPr id="0" name=""/>
        <dsp:cNvSpPr/>
      </dsp:nvSpPr>
      <dsp:spPr>
        <a:xfrm>
          <a:off x="0" y="1649987"/>
          <a:ext cx="2528125" cy="7900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535120" bIns="72390" numCol="1" spcCol="1270" anchor="ctr" anchorCtr="0">
          <a:noAutofit/>
        </a:bodyPr>
        <a:lstStyle/>
        <a:p>
          <a:pPr lvl="0" algn="l" defTabSz="844550">
            <a:lnSpc>
              <a:spcPct val="90000"/>
            </a:lnSpc>
            <a:spcBef>
              <a:spcPct val="0"/>
            </a:spcBef>
            <a:spcAft>
              <a:spcPct val="35000"/>
            </a:spcAft>
          </a:pPr>
          <a:r>
            <a:rPr lang="nl-NL" sz="1900" kern="1200" dirty="0" smtClean="0"/>
            <a:t>Warmte</a:t>
          </a:r>
          <a:endParaRPr lang="nl-NL" sz="1900" kern="1200" dirty="0"/>
        </a:p>
      </dsp:txBody>
      <dsp:txXfrm>
        <a:off x="0" y="1649987"/>
        <a:ext cx="2528125" cy="790039"/>
      </dsp:txXfrm>
    </dsp:sp>
    <dsp:sp modelId="{EDFA7DAC-4697-451C-BD1C-614441E727BA}">
      <dsp:nvSpPr>
        <dsp:cNvPr id="0" name=""/>
        <dsp:cNvSpPr/>
      </dsp:nvSpPr>
      <dsp:spPr>
        <a:xfrm>
          <a:off x="2080436" y="1564146"/>
          <a:ext cx="553027" cy="829541"/>
        </a:xfrm>
        <a:prstGeom prst="rect">
          <a:avLst/>
        </a:prstGeom>
        <a:blipFill rotWithShape="1">
          <a:blip xmlns:r="http://schemas.openxmlformats.org/officeDocument/2006/relationships" r:embed="rId2"/>
          <a:stretch>
            <a:fillRect/>
          </a:stretch>
        </a:blipFill>
        <a:ln w="31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sp>
    <dsp:sp modelId="{3D2B8A0D-B4C8-4E75-8448-9D8B4CD27DA3}">
      <dsp:nvSpPr>
        <dsp:cNvPr id="0" name=""/>
        <dsp:cNvSpPr/>
      </dsp:nvSpPr>
      <dsp:spPr>
        <a:xfrm>
          <a:off x="0" y="2985663"/>
          <a:ext cx="2528125" cy="7900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535120" bIns="72390" numCol="1" spcCol="1270" anchor="ctr" anchorCtr="0">
          <a:noAutofit/>
        </a:bodyPr>
        <a:lstStyle/>
        <a:p>
          <a:pPr lvl="0" algn="l" defTabSz="844550">
            <a:lnSpc>
              <a:spcPct val="90000"/>
            </a:lnSpc>
            <a:spcBef>
              <a:spcPct val="0"/>
            </a:spcBef>
            <a:spcAft>
              <a:spcPct val="35000"/>
            </a:spcAft>
          </a:pPr>
          <a:r>
            <a:rPr lang="nl-NL" sz="1900" kern="1200" dirty="0" smtClean="0"/>
            <a:t>Nieuwe stoffen maken en afbreken</a:t>
          </a:r>
          <a:endParaRPr lang="nl-NL" sz="1900" kern="1200" dirty="0"/>
        </a:p>
      </dsp:txBody>
      <dsp:txXfrm>
        <a:off x="0" y="2985663"/>
        <a:ext cx="2528125" cy="790039"/>
      </dsp:txXfrm>
    </dsp:sp>
    <dsp:sp modelId="{52E319ED-D8C3-4A94-9030-145EB91F04A2}">
      <dsp:nvSpPr>
        <dsp:cNvPr id="0" name=""/>
        <dsp:cNvSpPr/>
      </dsp:nvSpPr>
      <dsp:spPr>
        <a:xfrm>
          <a:off x="2080436" y="2871546"/>
          <a:ext cx="553027" cy="829541"/>
        </a:xfrm>
        <a:prstGeom prst="rect">
          <a:avLst/>
        </a:prstGeom>
        <a:blipFill rotWithShape="1">
          <a:blip xmlns:r="http://schemas.openxmlformats.org/officeDocument/2006/relationships" r:embed="rId3"/>
          <a:stretch>
            <a:fillRect/>
          </a:stretch>
        </a:blipFill>
        <a:ln w="31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7FB56-6396-40FC-90E6-D4D87A965108}">
      <dsp:nvSpPr>
        <dsp:cNvPr id="0" name=""/>
        <dsp:cNvSpPr/>
      </dsp:nvSpPr>
      <dsp:spPr>
        <a:xfrm>
          <a:off x="5928354" y="1116663"/>
          <a:ext cx="2118010" cy="211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NL" sz="2500" kern="1200" dirty="0" smtClean="0"/>
            <a:t>Koolstofdioxide en water</a:t>
          </a:r>
          <a:endParaRPr lang="nl-NL" sz="2500" kern="1200" dirty="0"/>
        </a:p>
      </dsp:txBody>
      <dsp:txXfrm>
        <a:off x="5928354" y="1116663"/>
        <a:ext cx="2118010" cy="2118010"/>
      </dsp:txXfrm>
    </dsp:sp>
    <dsp:sp modelId="{66210D75-7B41-4873-9BE0-1F96785AE059}">
      <dsp:nvSpPr>
        <dsp:cNvPr id="0" name=""/>
        <dsp:cNvSpPr/>
      </dsp:nvSpPr>
      <dsp:spPr>
        <a:xfrm>
          <a:off x="3080810" y="-1320"/>
          <a:ext cx="4353978" cy="4353978"/>
        </a:xfrm>
        <a:prstGeom prst="circularArrow">
          <a:avLst>
            <a:gd name="adj1" fmla="val 9486"/>
            <a:gd name="adj2" fmla="val 685234"/>
            <a:gd name="adj3" fmla="val 7849416"/>
            <a:gd name="adj4" fmla="val 2265349"/>
            <a:gd name="adj5" fmla="val 11067"/>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2C5C315-CDF8-4ECC-8EDA-4D0BFA15C652}">
      <dsp:nvSpPr>
        <dsp:cNvPr id="0" name=""/>
        <dsp:cNvSpPr/>
      </dsp:nvSpPr>
      <dsp:spPr>
        <a:xfrm>
          <a:off x="2469235" y="1116663"/>
          <a:ext cx="2118010" cy="211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NL" sz="2500" kern="1200" dirty="0" smtClean="0"/>
            <a:t>Zuurstof en glucose</a:t>
          </a:r>
          <a:endParaRPr lang="nl-NL" sz="2500" kern="1200" dirty="0"/>
        </a:p>
      </dsp:txBody>
      <dsp:txXfrm>
        <a:off x="2469235" y="1116663"/>
        <a:ext cx="2118010" cy="2118010"/>
      </dsp:txXfrm>
    </dsp:sp>
    <dsp:sp modelId="{5B45B2BF-1178-4071-B45B-2DEA00C09005}">
      <dsp:nvSpPr>
        <dsp:cNvPr id="0" name=""/>
        <dsp:cNvSpPr/>
      </dsp:nvSpPr>
      <dsp:spPr>
        <a:xfrm>
          <a:off x="3080810" y="-1320"/>
          <a:ext cx="4353978" cy="4353978"/>
        </a:xfrm>
        <a:prstGeom prst="circularArrow">
          <a:avLst>
            <a:gd name="adj1" fmla="val 9486"/>
            <a:gd name="adj2" fmla="val 685234"/>
            <a:gd name="adj3" fmla="val 18649416"/>
            <a:gd name="adj4" fmla="val 13065349"/>
            <a:gd name="adj5" fmla="val 11067"/>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EC4F3-368E-4AD6-8493-AB39EF7F4E7F}">
      <dsp:nvSpPr>
        <dsp:cNvPr id="0" name=""/>
        <dsp:cNvSpPr/>
      </dsp:nvSpPr>
      <dsp:spPr>
        <a:xfrm>
          <a:off x="0" y="370862"/>
          <a:ext cx="2528125" cy="7900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535120" bIns="72390" numCol="1" spcCol="1270" anchor="ctr" anchorCtr="0">
          <a:noAutofit/>
        </a:bodyPr>
        <a:lstStyle/>
        <a:p>
          <a:pPr lvl="0" algn="l" defTabSz="844550">
            <a:lnSpc>
              <a:spcPct val="90000"/>
            </a:lnSpc>
            <a:spcBef>
              <a:spcPct val="0"/>
            </a:spcBef>
            <a:spcAft>
              <a:spcPct val="35000"/>
            </a:spcAft>
          </a:pPr>
          <a:r>
            <a:rPr lang="nl-NL" sz="1900" kern="1200" dirty="0" smtClean="0"/>
            <a:t>Beweging</a:t>
          </a:r>
          <a:endParaRPr lang="nl-NL" sz="1900" kern="1200" dirty="0"/>
        </a:p>
      </dsp:txBody>
      <dsp:txXfrm>
        <a:off x="0" y="370862"/>
        <a:ext cx="2528125" cy="790039"/>
      </dsp:txXfrm>
    </dsp:sp>
    <dsp:sp modelId="{83AFAD7E-B34C-49A2-8D03-190DF75F1C9F}">
      <dsp:nvSpPr>
        <dsp:cNvPr id="0" name=""/>
        <dsp:cNvSpPr/>
      </dsp:nvSpPr>
      <dsp:spPr>
        <a:xfrm>
          <a:off x="2080436" y="256745"/>
          <a:ext cx="553027" cy="829541"/>
        </a:xfrm>
        <a:prstGeom prst="rect">
          <a:avLst/>
        </a:prstGeom>
        <a:blipFill rotWithShape="1">
          <a:blip xmlns:r="http://schemas.openxmlformats.org/officeDocument/2006/relationships" r:embed="rId1"/>
          <a:stretch>
            <a:fillRect/>
          </a:stretch>
        </a:blipFill>
        <a:ln w="3175"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B22E982F-6F2A-433B-B511-B3F287C99972}">
      <dsp:nvSpPr>
        <dsp:cNvPr id="0" name=""/>
        <dsp:cNvSpPr/>
      </dsp:nvSpPr>
      <dsp:spPr>
        <a:xfrm>
          <a:off x="0" y="1649987"/>
          <a:ext cx="2528125" cy="7900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535120" bIns="72390" numCol="1" spcCol="1270" anchor="ctr" anchorCtr="0">
          <a:noAutofit/>
        </a:bodyPr>
        <a:lstStyle/>
        <a:p>
          <a:pPr lvl="0" algn="l" defTabSz="844550">
            <a:lnSpc>
              <a:spcPct val="90000"/>
            </a:lnSpc>
            <a:spcBef>
              <a:spcPct val="0"/>
            </a:spcBef>
            <a:spcAft>
              <a:spcPct val="35000"/>
            </a:spcAft>
          </a:pPr>
          <a:r>
            <a:rPr lang="nl-NL" sz="1900" kern="1200" dirty="0" smtClean="0"/>
            <a:t>Warmte</a:t>
          </a:r>
          <a:endParaRPr lang="nl-NL" sz="1900" kern="1200" dirty="0"/>
        </a:p>
      </dsp:txBody>
      <dsp:txXfrm>
        <a:off x="0" y="1649987"/>
        <a:ext cx="2528125" cy="790039"/>
      </dsp:txXfrm>
    </dsp:sp>
    <dsp:sp modelId="{EDFA7DAC-4697-451C-BD1C-614441E727BA}">
      <dsp:nvSpPr>
        <dsp:cNvPr id="0" name=""/>
        <dsp:cNvSpPr/>
      </dsp:nvSpPr>
      <dsp:spPr>
        <a:xfrm>
          <a:off x="2080436" y="1564146"/>
          <a:ext cx="553027" cy="829541"/>
        </a:xfrm>
        <a:prstGeom prst="rect">
          <a:avLst/>
        </a:prstGeom>
        <a:blipFill rotWithShape="1">
          <a:blip xmlns:r="http://schemas.openxmlformats.org/officeDocument/2006/relationships" r:embed="rId2"/>
          <a:stretch>
            <a:fillRect/>
          </a:stretch>
        </a:blipFill>
        <a:ln w="31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sp>
    <dsp:sp modelId="{3D2B8A0D-B4C8-4E75-8448-9D8B4CD27DA3}">
      <dsp:nvSpPr>
        <dsp:cNvPr id="0" name=""/>
        <dsp:cNvSpPr/>
      </dsp:nvSpPr>
      <dsp:spPr>
        <a:xfrm>
          <a:off x="0" y="2985663"/>
          <a:ext cx="2528125" cy="7900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535120" bIns="72390" numCol="1" spcCol="1270" anchor="ctr" anchorCtr="0">
          <a:noAutofit/>
        </a:bodyPr>
        <a:lstStyle/>
        <a:p>
          <a:pPr lvl="0" algn="l" defTabSz="844550">
            <a:lnSpc>
              <a:spcPct val="90000"/>
            </a:lnSpc>
            <a:spcBef>
              <a:spcPct val="0"/>
            </a:spcBef>
            <a:spcAft>
              <a:spcPct val="35000"/>
            </a:spcAft>
          </a:pPr>
          <a:r>
            <a:rPr lang="nl-NL" sz="1900" kern="1200" dirty="0" smtClean="0"/>
            <a:t>Nieuwe stoffen maken en afbreken</a:t>
          </a:r>
          <a:endParaRPr lang="nl-NL" sz="1900" kern="1200" dirty="0"/>
        </a:p>
      </dsp:txBody>
      <dsp:txXfrm>
        <a:off x="0" y="2985663"/>
        <a:ext cx="2528125" cy="790039"/>
      </dsp:txXfrm>
    </dsp:sp>
    <dsp:sp modelId="{52E319ED-D8C3-4A94-9030-145EB91F04A2}">
      <dsp:nvSpPr>
        <dsp:cNvPr id="0" name=""/>
        <dsp:cNvSpPr/>
      </dsp:nvSpPr>
      <dsp:spPr>
        <a:xfrm>
          <a:off x="2080436" y="2871546"/>
          <a:ext cx="553027" cy="829541"/>
        </a:xfrm>
        <a:prstGeom prst="rect">
          <a:avLst/>
        </a:prstGeom>
        <a:blipFill rotWithShape="1">
          <a:blip xmlns:r="http://schemas.openxmlformats.org/officeDocument/2006/relationships" r:embed="rId3"/>
          <a:stretch>
            <a:fillRect/>
          </a:stretch>
        </a:blipFill>
        <a:ln w="31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2AD4-ED16-4BCD-9564-0FC3BAB3092C}" type="datetimeFigureOut">
              <a:rPr lang="nl-NL" smtClean="0"/>
              <a:t>16-9-2016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231D-F2D1-4014-9628-9F4C015E16DA}" type="slidenum">
              <a:rPr lang="nl-NL" smtClean="0"/>
              <a:t>‹nr.›</a:t>
            </a:fld>
            <a:endParaRPr lang="nl-NL"/>
          </a:p>
        </p:txBody>
      </p:sp>
    </p:spTree>
    <p:extLst>
      <p:ext uri="{BB962C8B-B14F-4D97-AF65-F5344CB8AC3E}">
        <p14:creationId xmlns:p14="http://schemas.microsoft.com/office/powerpoint/2010/main" val="257567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de omzetting van de ene naar de andere stof komt energie vrij</a:t>
            </a:r>
            <a:r>
              <a:rPr lang="nl-NL" baseline="0" dirty="0" smtClean="0"/>
              <a:t> waar jij dingen mee kan doen. Met die omzetting kan jouw lichaam bijvoorbeeld van 1 stof 2 andere stoffen maken…</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3</a:t>
            </a:fld>
            <a:endParaRPr lang="nl-NL"/>
          </a:p>
        </p:txBody>
      </p:sp>
    </p:spTree>
    <p:extLst>
      <p:ext uri="{BB962C8B-B14F-4D97-AF65-F5344CB8AC3E}">
        <p14:creationId xmlns:p14="http://schemas.microsoft.com/office/powerpoint/2010/main" val="74547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ziet</a:t>
            </a:r>
            <a:r>
              <a:rPr lang="nl-NL" baseline="0" dirty="0" smtClean="0"/>
              <a:t> dat mensen (en eigenlijk alle organismen) goed gebruik maken van alles wat de plant produceert. Door van anorganische stoffen,  die gewoon in de lucht zweven zoals co2 of uit de hemel vallen zoals water, glucose en natuurlijk zuurstof te maken, zorgt de plant voor al ons voedsel.  Probeer maar eens te bedenken wat jij eet dat niet bestaat dankzij planten. Zelfs vlees bestaat alleen maar doordat de dieren die jij eet planten hebben gegeten.</a:t>
            </a:r>
          </a:p>
          <a:p>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12</a:t>
            </a:fld>
            <a:endParaRPr lang="nl-NL"/>
          </a:p>
        </p:txBody>
      </p:sp>
    </p:spTree>
    <p:extLst>
      <p:ext uri="{BB962C8B-B14F-4D97-AF65-F5344CB8AC3E}">
        <p14:creationId xmlns:p14="http://schemas.microsoft.com/office/powerpoint/2010/main" val="9273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Alle manieren waarop de plant glucose</a:t>
            </a:r>
            <a:r>
              <a:rPr lang="nl-NL" baseline="0" dirty="0" smtClean="0"/>
              <a:t> kan omzetten in andere stoffen samen noemen we assimilatie. De stoffen die hierbij  worden geproduceerd zijn energierijk.</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13</a:t>
            </a:fld>
            <a:endParaRPr lang="nl-NL"/>
          </a:p>
        </p:txBody>
      </p:sp>
    </p:spTree>
    <p:extLst>
      <p:ext uri="{BB962C8B-B14F-4D97-AF65-F5344CB8AC3E}">
        <p14:creationId xmlns:p14="http://schemas.microsoft.com/office/powerpoint/2010/main" val="3912456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betekent dat we die stoffen in</a:t>
            </a:r>
            <a:r>
              <a:rPr lang="nl-NL" baseline="0" dirty="0" smtClean="0"/>
              <a:t> ons lichaam </a:t>
            </a:r>
            <a:r>
              <a:rPr lang="nl-NL" baseline="0" dirty="0" err="1" smtClean="0"/>
              <a:t>kunnnen</a:t>
            </a:r>
            <a:r>
              <a:rPr lang="nl-NL" baseline="0" dirty="0" smtClean="0"/>
              <a:t> omzetten met behulp van enzymen. Daarbij komt er energie vrij waar wij weer dingen kunnen doen. </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14</a:t>
            </a:fld>
            <a:endParaRPr lang="nl-NL"/>
          </a:p>
        </p:txBody>
      </p:sp>
    </p:spTree>
    <p:extLst>
      <p:ext uri="{BB962C8B-B14F-4D97-AF65-F5344CB8AC3E}">
        <p14:creationId xmlns:p14="http://schemas.microsoft.com/office/powerpoint/2010/main" val="10145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Verbranding</a:t>
            </a:r>
            <a:r>
              <a:rPr lang="nl-NL" baseline="0" dirty="0" smtClean="0"/>
              <a:t> is een stofwisselingsproces waarbij energie vrijkomt. Zoals bij alle stofwisselingsprocessen spelen ook hier enzymen een belangrijke rol.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15</a:t>
            </a:fld>
            <a:endParaRPr lang="nl-NL"/>
          </a:p>
        </p:txBody>
      </p:sp>
    </p:spTree>
    <p:extLst>
      <p:ext uri="{BB962C8B-B14F-4D97-AF65-F5344CB8AC3E}">
        <p14:creationId xmlns:p14="http://schemas.microsoft.com/office/powerpoint/2010/main" val="3297206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Verbranding</a:t>
            </a:r>
            <a:r>
              <a:rPr lang="nl-NL" baseline="0" dirty="0" smtClean="0"/>
              <a:t> is een stofwisselingsproces waarbij energie vrijkomt. Zoals bij alle stofwisselingsprocessen spelen ook hier enzymen een belangrijke rol. </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16</a:t>
            </a:fld>
            <a:endParaRPr lang="nl-NL"/>
          </a:p>
        </p:txBody>
      </p:sp>
    </p:spTree>
    <p:extLst>
      <p:ext uri="{BB962C8B-B14F-4D97-AF65-F5344CB8AC3E}">
        <p14:creationId xmlns:p14="http://schemas.microsoft.com/office/powerpoint/2010/main" val="2471702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Bij</a:t>
            </a:r>
            <a:r>
              <a:rPr lang="nl-NL" baseline="0" dirty="0" smtClean="0"/>
              <a:t> verbranding hebben we altijd een brandstof en zuurstof nodig. Net als bij een kampvuur: als je in het vuur blaast gaat het harden branden; vuur heeft zuurstof nodig. De brandstof die we in ons lichaam gebruiken is glucose.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17</a:t>
            </a:fld>
            <a:endParaRPr lang="nl-NL"/>
          </a:p>
        </p:txBody>
      </p:sp>
    </p:spTree>
    <p:extLst>
      <p:ext uri="{BB962C8B-B14F-4D97-AF65-F5344CB8AC3E}">
        <p14:creationId xmlns:p14="http://schemas.microsoft.com/office/powerpoint/2010/main" val="798910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de verbranding</a:t>
            </a:r>
            <a:r>
              <a:rPr lang="nl-NL" baseline="0" dirty="0" smtClean="0"/>
              <a:t> komt dan energie vrij waar wij van alles mee kunnen doen. Wat </a:t>
            </a:r>
            <a:r>
              <a:rPr lang="nl-NL" baseline="0" dirty="0" err="1" smtClean="0"/>
              <a:t>overbrlijft</a:t>
            </a:r>
            <a:r>
              <a:rPr lang="nl-NL" baseline="0" dirty="0" smtClean="0"/>
              <a:t> zijn de verbrandingsproducten: koolstofdioxide en water. Die hebben wij niet nodig en scheiden we weer </a:t>
            </a:r>
            <a:r>
              <a:rPr lang="nl-NL" baseline="0" dirty="0" err="1" smtClean="0"/>
              <a:t>uitt</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18</a:t>
            </a:fld>
            <a:endParaRPr lang="nl-NL"/>
          </a:p>
        </p:txBody>
      </p:sp>
    </p:spTree>
    <p:extLst>
      <p:ext uri="{BB962C8B-B14F-4D97-AF65-F5344CB8AC3E}">
        <p14:creationId xmlns:p14="http://schemas.microsoft.com/office/powerpoint/2010/main" val="159533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Als je terugdenkt aan</a:t>
            </a:r>
            <a:r>
              <a:rPr lang="nl-NL" baseline="0" dirty="0" smtClean="0"/>
              <a:t> het vorige filmpje, gaat er nu misschien een belletje rinkelen. Planten gebruiken voor hun </a:t>
            </a:r>
            <a:r>
              <a:rPr lang="nl-NL" baseline="0" dirty="0" err="1" smtClean="0"/>
              <a:t>fotosynthhese</a:t>
            </a:r>
            <a:r>
              <a:rPr lang="nl-NL" baseline="0" dirty="0" smtClean="0"/>
              <a:t> koolstofdioxide en water, en daarvan maken ze </a:t>
            </a:r>
            <a:r>
              <a:rPr lang="nl-NL" baseline="0" dirty="0" err="1" smtClean="0"/>
              <a:t>glucoose</a:t>
            </a:r>
            <a:r>
              <a:rPr lang="nl-NL" baseline="0" dirty="0" smtClean="0"/>
              <a:t> en zuurstof. Dieren (</a:t>
            </a:r>
            <a:r>
              <a:rPr lang="nl-NL" baseline="0" dirty="0" err="1" smtClean="0"/>
              <a:t>oals</a:t>
            </a:r>
            <a:r>
              <a:rPr lang="nl-NL" baseline="0" dirty="0" smtClean="0"/>
              <a:t> wij) gebruiken dan weer glucose en zuurstof, waarvan we </a:t>
            </a:r>
            <a:r>
              <a:rPr lang="nl-NL" baseline="0" dirty="0" err="1" smtClean="0"/>
              <a:t>koolstofdioxede</a:t>
            </a:r>
            <a:r>
              <a:rPr lang="nl-NL" baseline="0" dirty="0" smtClean="0"/>
              <a:t> en </a:t>
            </a:r>
            <a:r>
              <a:rPr lang="nl-NL" baseline="0" dirty="0" err="1" smtClean="0"/>
              <a:t>waater</a:t>
            </a:r>
            <a:r>
              <a:rPr lang="nl-NL" baseline="0" dirty="0" smtClean="0"/>
              <a:t> maken. Planten maken dus van </a:t>
            </a:r>
            <a:r>
              <a:rPr lang="nl-NL" baseline="0" dirty="0" err="1" smtClean="0"/>
              <a:t>anorganichhe</a:t>
            </a:r>
            <a:r>
              <a:rPr lang="nl-NL" baseline="0" dirty="0" smtClean="0"/>
              <a:t> stoffen organische stoffen, en wij maken van de organische stoffen weer anorganische stoffen.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19</a:t>
            </a:fld>
            <a:endParaRPr lang="nl-NL"/>
          </a:p>
        </p:txBody>
      </p:sp>
    </p:spTree>
    <p:extLst>
      <p:ext uri="{BB962C8B-B14F-4D97-AF65-F5344CB8AC3E}">
        <p14:creationId xmlns:p14="http://schemas.microsoft.com/office/powerpoint/2010/main" val="311232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kan je voorstellen, dat als je veel beweegt,</a:t>
            </a:r>
            <a:r>
              <a:rPr lang="nl-NL" baseline="0" dirty="0" smtClean="0"/>
              <a:t> er in je lichaam veel verbranding plaatsvindt. Dat merk je ook: je gaat meer ademen en zweten om de co2 en het water kwijt te raken en je hart klopt sneller om alle zuurstof en glucose naar de lichaamscellen te brengen. Je krijgt het ook warmer: </a:t>
            </a:r>
            <a:r>
              <a:rPr lang="nl-NL" baseline="0" dirty="0" err="1" smtClean="0"/>
              <a:t>eeen</a:t>
            </a:r>
            <a:r>
              <a:rPr lang="nl-NL" baseline="0" dirty="0" smtClean="0"/>
              <a:t> deel van de energie die bij de verbranding vrijkomt komt altijd vrij als warmte. Al deze processen noem je jouw stofwisseling.</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20</a:t>
            </a:fld>
            <a:endParaRPr lang="nl-NL"/>
          </a:p>
        </p:txBody>
      </p:sp>
    </p:spTree>
    <p:extLst>
      <p:ext uri="{BB962C8B-B14F-4D97-AF65-F5344CB8AC3E}">
        <p14:creationId xmlns:p14="http://schemas.microsoft.com/office/powerpoint/2010/main" val="28759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Maar in</a:t>
            </a:r>
            <a:r>
              <a:rPr lang="nl-NL" baseline="0" dirty="0" smtClean="0"/>
              <a:t> rust voert jouw lichaam natuurlijk ook </a:t>
            </a:r>
            <a:r>
              <a:rPr lang="nl-NL" baseline="0" dirty="0" err="1" smtClean="0"/>
              <a:t>stofwisselling</a:t>
            </a:r>
            <a:r>
              <a:rPr lang="nl-NL" baseline="0" dirty="0" smtClean="0"/>
              <a:t> uit. De stofwisseling van jouw </a:t>
            </a:r>
            <a:r>
              <a:rPr lang="nl-NL" baseline="0" dirty="0" err="1" smtClean="0"/>
              <a:t>liichaam</a:t>
            </a:r>
            <a:r>
              <a:rPr lang="nl-NL" baseline="0" dirty="0" smtClean="0"/>
              <a:t> in rust noem je grondstofwisseling. We kunnen dat uitdrukken in kilojoule:  de hoeveelheid energie die er in jouw lichaam per minuut wordt vrijgemaakt door verbranding. Bij de </a:t>
            </a:r>
            <a:r>
              <a:rPr lang="nl-NL" baseline="0" dirty="0" err="1" smtClean="0"/>
              <a:t>mesn</a:t>
            </a:r>
            <a:r>
              <a:rPr lang="nl-NL" baseline="0" dirty="0" smtClean="0"/>
              <a:t> is de grondstofwisseling gemiddeld 4 kJ. Maar het is bij ieder mens een beetje anders! </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21</a:t>
            </a:fld>
            <a:endParaRPr lang="nl-NL"/>
          </a:p>
        </p:txBody>
      </p:sp>
    </p:spTree>
    <p:extLst>
      <p:ext uri="{BB962C8B-B14F-4D97-AF65-F5344CB8AC3E}">
        <p14:creationId xmlns:p14="http://schemas.microsoft.com/office/powerpoint/2010/main" val="107665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Of van 2 stoffen 1 nieuwe stof.</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4</a:t>
            </a:fld>
            <a:endParaRPr lang="nl-NL"/>
          </a:p>
        </p:txBody>
      </p:sp>
    </p:spTree>
    <p:extLst>
      <p:ext uri="{BB962C8B-B14F-4D97-AF65-F5344CB8AC3E}">
        <p14:creationId xmlns:p14="http://schemas.microsoft.com/office/powerpoint/2010/main" val="150068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Ook bij ieder dier is de </a:t>
            </a:r>
            <a:r>
              <a:rPr lang="nl-NL" baseline="0" dirty="0" err="1" smtClean="0"/>
              <a:t>grondstofwisselingn</a:t>
            </a:r>
            <a:r>
              <a:rPr lang="nl-NL" baseline="0" dirty="0" smtClean="0"/>
              <a:t> anders. Warmbloedige dieren hebben een hogere grondstofwisseling dan koudbloedige dieren. Warmbloedige dieren moeten zichzelf namelijk altijd warm houden, terwijl koudbloedige dieren koeler en minder actief zijn als het koud is.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22</a:t>
            </a:fld>
            <a:endParaRPr lang="nl-NL"/>
          </a:p>
        </p:txBody>
      </p:sp>
    </p:spTree>
    <p:extLst>
      <p:ext uri="{BB962C8B-B14F-4D97-AF65-F5344CB8AC3E}">
        <p14:creationId xmlns:p14="http://schemas.microsoft.com/office/powerpoint/2010/main" val="271339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a:t>
            </a:r>
            <a:r>
              <a:rPr lang="nl-NL" baseline="0" dirty="0" smtClean="0"/>
              <a:t> energie vrij te maken moet je lichaam organische stoffen omzetten. Dat zijn stoffen , zoals koolhydraten, vetten en eiwitten die gemaakt zijn in levende wezens. Wij krijgen die stoffen binnen door te eten: we eten groente, waarin organische stoffen zitten die door planten zijn gemaakt, en vlees, ,waarin organische stoffen zitten die door dieren zijn gemaakt. Anorganische stoffen zijn stoffen die uit de levenloze natuur komen, zoals water en co2.</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5</a:t>
            </a:fld>
            <a:endParaRPr lang="nl-NL"/>
          </a:p>
        </p:txBody>
      </p:sp>
    </p:spTree>
    <p:extLst>
      <p:ext uri="{BB962C8B-B14F-4D97-AF65-F5344CB8AC3E}">
        <p14:creationId xmlns:p14="http://schemas.microsoft.com/office/powerpoint/2010/main" val="239447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enzym kan alleen maar werken met een bepaalde stof. Zo</a:t>
            </a:r>
            <a:r>
              <a:rPr lang="nl-NL" baseline="0" dirty="0" smtClean="0"/>
              <a:t> zijn er enzymen die glucose omzetten en weer  andere enzymen die zetmeel omzetten. </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6</a:t>
            </a:fld>
            <a:endParaRPr lang="nl-NL"/>
          </a:p>
        </p:txBody>
      </p:sp>
    </p:spTree>
    <p:extLst>
      <p:ext uri="{BB962C8B-B14F-4D97-AF65-F5344CB8AC3E}">
        <p14:creationId xmlns:p14="http://schemas.microsoft.com/office/powerpoint/2010/main" val="212238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Enzymen zijn eiwitten en dus gevoelig voor temperatuur en zuurgraad. Bij</a:t>
            </a:r>
            <a:r>
              <a:rPr lang="nl-NL" baseline="0" dirty="0" smtClean="0"/>
              <a:t> een te hoge temperatuur gaan ze stuk en kunnen ze niet meer terug: denk maar aan het eiwit van een ei! Zowel voor </a:t>
            </a:r>
            <a:r>
              <a:rPr lang="nl-NL" baseline="0" dirty="0" err="1" smtClean="0"/>
              <a:t>ozuurgraad</a:t>
            </a:r>
            <a:r>
              <a:rPr lang="nl-NL" baseline="0" dirty="0" smtClean="0"/>
              <a:t> als </a:t>
            </a:r>
            <a:r>
              <a:rPr lang="nl-NL" baseline="0" dirty="0" err="1" smtClean="0"/>
              <a:t>temepratuur</a:t>
            </a:r>
            <a:r>
              <a:rPr lang="nl-NL" baseline="0" dirty="0" smtClean="0"/>
              <a:t> hebben ze een optimum: enzymen in je lichaam bijvoorbeeld werken het best bij 36,8 graden. Dan kunnen ze het snelst werken en hebben dus een hoge enzymactiviteit.</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7</a:t>
            </a:fld>
            <a:endParaRPr lang="nl-NL"/>
          </a:p>
        </p:txBody>
      </p:sp>
    </p:spTree>
    <p:extLst>
      <p:ext uri="{BB962C8B-B14F-4D97-AF65-F5344CB8AC3E}">
        <p14:creationId xmlns:p14="http://schemas.microsoft.com/office/powerpoint/2010/main" val="372751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Planten zijn heel belangrijk voor mensen. Eigenlijk</a:t>
            </a:r>
            <a:r>
              <a:rPr lang="nl-NL" baseline="0" dirty="0" smtClean="0"/>
              <a:t> voor al het leven op aarde. Zij zijn namelijk de enige organismen die van anorganische stoffen organische stoffen kunnen maken. Wat betekent dat?</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8</a:t>
            </a:fld>
            <a:endParaRPr lang="nl-NL"/>
          </a:p>
        </p:txBody>
      </p:sp>
    </p:spTree>
    <p:extLst>
      <p:ext uri="{BB962C8B-B14F-4D97-AF65-F5344CB8AC3E}">
        <p14:creationId xmlns:p14="http://schemas.microsoft.com/office/powerpoint/2010/main" val="57882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Planten kunnen van bijna</a:t>
            </a:r>
            <a:r>
              <a:rPr lang="nl-NL" baseline="0" dirty="0" smtClean="0"/>
              <a:t> alleen maar</a:t>
            </a:r>
            <a:r>
              <a:rPr lang="nl-NL" dirty="0" smtClean="0"/>
              <a:t> water</a:t>
            </a:r>
            <a:r>
              <a:rPr lang="nl-NL" baseline="0" dirty="0" smtClean="0"/>
              <a:t> en koolstofdioxide (anorganische stoffen) hun hele lichaam bouwen: van stam tot blaadjes. Hoe kan dat? </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9</a:t>
            </a:fld>
            <a:endParaRPr lang="nl-NL"/>
          </a:p>
        </p:txBody>
      </p:sp>
    </p:spTree>
    <p:extLst>
      <p:ext uri="{BB962C8B-B14F-4D97-AF65-F5344CB8AC3E}">
        <p14:creationId xmlns:p14="http://schemas.microsoft.com/office/powerpoint/2010/main" val="254610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Met</a:t>
            </a:r>
            <a:r>
              <a:rPr lang="nl-NL" baseline="0" dirty="0" smtClean="0"/>
              <a:t> het water en de koolstofdioxide voert de plant </a:t>
            </a:r>
            <a:r>
              <a:rPr lang="nl-NL" dirty="0" smtClean="0"/>
              <a:t>fotosynthese uit:</a:t>
            </a:r>
            <a:r>
              <a:rPr lang="nl-NL" baseline="0" dirty="0" smtClean="0"/>
              <a:t> onder invloed van zonlicht maakt de plant van koolstofdioxide en water glucose en zuurstof. Dit gebeurt in de bladgroenkorrels. Glucose is een organische stof, en wel een hele belangrijke!</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10</a:t>
            </a:fld>
            <a:endParaRPr lang="nl-NL"/>
          </a:p>
        </p:txBody>
      </p:sp>
    </p:spTree>
    <p:extLst>
      <p:ext uri="{BB962C8B-B14F-4D97-AF65-F5344CB8AC3E}">
        <p14:creationId xmlns:p14="http://schemas.microsoft.com/office/powerpoint/2010/main" val="234394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Van glucose kan de plant al zijn organische stoffen</a:t>
            </a:r>
            <a:r>
              <a:rPr lang="nl-NL" baseline="0" dirty="0" smtClean="0"/>
              <a:t> maken: zetmeel: dit gebruikt de plant vooral als opslag van voedingsstoffen in ondergrondse plantendelen zoals de aardappel en de wortel. </a:t>
            </a:r>
            <a:r>
              <a:rPr lang="nl-NL" baseline="0" dirty="0" err="1" smtClean="0"/>
              <a:t>Daa</a:t>
            </a:r>
            <a:r>
              <a:rPr lang="nl-NL" baseline="0" dirty="0" smtClean="0"/>
              <a:t> </a:t>
            </a:r>
            <a:r>
              <a:rPr lang="nl-NL" baseline="0" dirty="0" err="1" smtClean="0"/>
              <a:t>rmaken</a:t>
            </a:r>
            <a:r>
              <a:rPr lang="nl-NL" baseline="0" dirty="0" smtClean="0"/>
              <a:t> wij dan weer gebruik van door die opgeslagen voedingsstoffen op te eten!</a:t>
            </a:r>
            <a:br>
              <a:rPr lang="nl-NL" baseline="0" dirty="0" smtClean="0"/>
            </a:br>
            <a:r>
              <a:rPr lang="nl-NL" baseline="0" dirty="0" smtClean="0"/>
              <a:t>Cellulose. Deze stof maakt de plant stevig: het  zit in de celwanden van de plant. </a:t>
            </a:r>
            <a:br>
              <a:rPr lang="nl-NL" baseline="0" dirty="0" smtClean="0"/>
            </a:br>
            <a:r>
              <a:rPr lang="nl-NL" baseline="0" dirty="0" smtClean="0"/>
              <a:t>Eiwitten. Dit zijn echt de bouwstenen van de plant. Eiwitten worden op heel veel manieren gebruikt in de plant maar worden ook vaak opgeslagen in de zaden, zoals in een boon.</a:t>
            </a:r>
          </a:p>
          <a:p>
            <a:r>
              <a:rPr lang="nl-NL" baseline="0" dirty="0" smtClean="0"/>
              <a:t>Verder kan de plant ook vetten maken van glucose. Ook die worden vaak opgeslagen in zaden. Door vetten en eiwitten op te slaan in zaden kunnen de kiemplantjes die uit de zaden moeten groeien daar gebruik van maken. Maar wij maken er ook goed gebruik van, tarwekorrels bijvoorbeeld zijn ook zaden, waar wij brood van bakken!	</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11</a:t>
            </a:fld>
            <a:endParaRPr lang="nl-NL"/>
          </a:p>
        </p:txBody>
      </p:sp>
    </p:spTree>
    <p:extLst>
      <p:ext uri="{BB962C8B-B14F-4D97-AF65-F5344CB8AC3E}">
        <p14:creationId xmlns:p14="http://schemas.microsoft.com/office/powerpoint/2010/main" val="144553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D608EC9-881A-4B79-8EBB-BC3B92CF0E21}" type="datetimeFigureOut">
              <a:rPr lang="nl-NL" smtClean="0"/>
              <a:t>16-9-2016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170629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D608EC9-881A-4B79-8EBB-BC3B92CF0E21}" type="datetimeFigureOut">
              <a:rPr lang="nl-NL" smtClean="0"/>
              <a:t>16-9-2016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346835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D608EC9-881A-4B79-8EBB-BC3B92CF0E21}" type="datetimeFigureOut">
              <a:rPr lang="nl-NL" smtClean="0"/>
              <a:t>16-9-2016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256608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D608EC9-881A-4B79-8EBB-BC3B92CF0E21}" type="datetimeFigureOut">
              <a:rPr lang="nl-NL" smtClean="0"/>
              <a:t>16-9-2016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125701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D608EC9-881A-4B79-8EBB-BC3B92CF0E21}" type="datetimeFigureOut">
              <a:rPr lang="nl-NL" smtClean="0"/>
              <a:t>16-9-2016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283442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D608EC9-881A-4B79-8EBB-BC3B92CF0E21}" type="datetimeFigureOut">
              <a:rPr lang="nl-NL" smtClean="0"/>
              <a:t>16-9-2016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121599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D608EC9-881A-4B79-8EBB-BC3B92CF0E21}" type="datetimeFigureOut">
              <a:rPr lang="nl-NL" smtClean="0"/>
              <a:t>16-9-2016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212237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D608EC9-881A-4B79-8EBB-BC3B92CF0E21}" type="datetimeFigureOut">
              <a:rPr lang="nl-NL" smtClean="0"/>
              <a:t>16-9-2016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353302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D608EC9-881A-4B79-8EBB-BC3B92CF0E21}" type="datetimeFigureOut">
              <a:rPr lang="nl-NL" smtClean="0"/>
              <a:t>16-9-2016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363331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D608EC9-881A-4B79-8EBB-BC3B92CF0E21}" type="datetimeFigureOut">
              <a:rPr lang="nl-NL" smtClean="0"/>
              <a:t>16-9-2016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57601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D608EC9-881A-4B79-8EBB-BC3B92CF0E21}" type="datetimeFigureOut">
              <a:rPr lang="nl-NL" smtClean="0"/>
              <a:t>16-9-2016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0F4342C-9117-474B-A239-3C748CE9FBED}" type="slidenum">
              <a:rPr lang="nl-NL" smtClean="0"/>
              <a:t>‹nr.›</a:t>
            </a:fld>
            <a:endParaRPr lang="nl-NL"/>
          </a:p>
        </p:txBody>
      </p:sp>
    </p:spTree>
    <p:extLst>
      <p:ext uri="{BB962C8B-B14F-4D97-AF65-F5344CB8AC3E}">
        <p14:creationId xmlns:p14="http://schemas.microsoft.com/office/powerpoint/2010/main" val="243298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8EC9-881A-4B79-8EBB-BC3B92CF0E21}" type="datetimeFigureOut">
              <a:rPr lang="nl-NL" smtClean="0"/>
              <a:t>16-9-2016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342C-9117-474B-A239-3C748CE9FBED}" type="slidenum">
              <a:rPr lang="nl-NL" smtClean="0"/>
              <a:t>‹nr.›</a:t>
            </a:fld>
            <a:endParaRPr lang="nl-NL"/>
          </a:p>
        </p:txBody>
      </p:sp>
    </p:spTree>
    <p:extLst>
      <p:ext uri="{BB962C8B-B14F-4D97-AF65-F5344CB8AC3E}">
        <p14:creationId xmlns:p14="http://schemas.microsoft.com/office/powerpoint/2010/main" val="3301348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png"/><Relationship Id="rId4" Type="http://schemas.openxmlformats.org/officeDocument/2006/relationships/image" Target="../media/image5.jpe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5.jpeg"/><Relationship Id="rId7" Type="http://schemas.microsoft.com/office/2007/relationships/hdphoto" Target="../media/hdphoto1.wdp"/><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diagramColors" Target="../diagrams/colors5.xml"/><Relationship Id="rId5" Type="http://schemas.openxmlformats.org/officeDocument/2006/relationships/image" Target="../media/image17.jpeg"/><Relationship Id="rId10" Type="http://schemas.openxmlformats.org/officeDocument/2006/relationships/diagramQuickStyle" Target="../diagrams/quickStyle5.xml"/><Relationship Id="rId4" Type="http://schemas.openxmlformats.org/officeDocument/2006/relationships/image" Target="../media/image16.jpeg"/><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5.jpeg"/><Relationship Id="rId7" Type="http://schemas.openxmlformats.org/officeDocument/2006/relationships/diagramQuickStyle" Target="../diagrams/quickStyle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6.jpe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5.jpeg"/><Relationship Id="rId7" Type="http://schemas.openxmlformats.org/officeDocument/2006/relationships/diagramQuickStyle" Target="../diagrams/quickStyle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6.jpeg"/><Relationship Id="rId9" Type="http://schemas.microsoft.com/office/2007/relationships/diagramDrawing" Target="../diagrams/drawing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_UOjZJH33Qo" TargetMode="External"/><Relationship Id="rId2" Type="http://schemas.openxmlformats.org/officeDocument/2006/relationships/hyperlink" Target="https://www.youtube.com/watch?v=MLrbHoxHnqI" TargetMode="External"/><Relationship Id="rId1" Type="http://schemas.openxmlformats.org/officeDocument/2006/relationships/slideLayout" Target="../slideLayouts/slideLayout2.xml"/><Relationship Id="rId4" Type="http://schemas.openxmlformats.org/officeDocument/2006/relationships/hyperlink" Target="https://www.youtube.com/watch?v=OpqCpuOhuGU" TargetMode="Externa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5.jpeg"/><Relationship Id="rId7" Type="http://schemas.openxmlformats.org/officeDocument/2006/relationships/diagramQuickStyle" Target="../diagrams/quickStyle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6.jpeg"/><Relationship Id="rId9" Type="http://schemas.microsoft.com/office/2007/relationships/diagramDrawing" Target="../diagrams/drawing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2323485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Picture 4" descr="http://4.bp.blogspot.com/-FjTO3gfKC-s/ULJ8l0mHraI/AAAAAAAAABk/kBia0vBRcdo/s1600/human-plan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379412"/>
            <a:ext cx="5257800" cy="74390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descr="https://encrypted-tbn2.gstatic.com/images?q=tbn:ANd9GcTvdaT7mvFGFlI9xwNXTaFZNg72siHMP4CNvyQ_X88C4HWuquB4t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57799" y="-174626"/>
            <a:ext cx="8037283" cy="70326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lstStyle/>
          <a:p>
            <a:endParaRPr lang="nl-NL"/>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90801" y="153018"/>
            <a:ext cx="6540034" cy="65400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micropia.nl/media/filer_public_thumbnails/filer_public/c2/ca/c2caae91-d3b2-4c6b-bb1a-3d2903d429ca/chloroplast.jpeg__280x180_q85_crop_subject_location-388,293_subsampling-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1427" y="2055019"/>
            <a:ext cx="6621789" cy="425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Picture 4" descr="http://4.bp.blogspot.com/-FjTO3gfKC-s/ULJ8l0mHraI/AAAAAAAAABk/kBia0vBRcdo/s1600/human-plan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379412"/>
            <a:ext cx="5257800" cy="74390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6" descr="https://encrypted-tbn2.gstatic.com/images?q=tbn:ANd9GcTvdaT7mvFGFlI9xwNXTaFZNg72siHMP4CNvyQ_X88C4HWuquB4t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57799" y="-174626"/>
            <a:ext cx="8037283" cy="70326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Explosie 1 6"/>
          <p:cNvSpPr/>
          <p:nvPr/>
        </p:nvSpPr>
        <p:spPr>
          <a:xfrm>
            <a:off x="4843463" y="2528888"/>
            <a:ext cx="3057525" cy="2343150"/>
          </a:xfrm>
          <a:prstGeom prst="irregularSeal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5400" dirty="0" smtClean="0">
                <a:latin typeface="Juice ITC" panose="04040403040A02020202" pitchFamily="82" charset="0"/>
              </a:rPr>
              <a:t>Glucose</a:t>
            </a:r>
            <a:endParaRPr lang="nl-NL" sz="5400" dirty="0">
              <a:latin typeface="Juice ITC" panose="04040403040A02020202" pitchFamily="82" charset="0"/>
            </a:endParaRPr>
          </a:p>
        </p:txBody>
      </p:sp>
      <p:cxnSp>
        <p:nvCxnSpPr>
          <p:cNvPr id="9" name="Gekromde verbindingslijn 8"/>
          <p:cNvCxnSpPr/>
          <p:nvPr/>
        </p:nvCxnSpPr>
        <p:spPr>
          <a:xfrm flipV="1">
            <a:off x="7413177" y="1814514"/>
            <a:ext cx="2286000" cy="1414463"/>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Regelmatige vijfhoek 9"/>
          <p:cNvSpPr/>
          <p:nvPr/>
        </p:nvSpPr>
        <p:spPr>
          <a:xfrm>
            <a:off x="9699177" y="1028701"/>
            <a:ext cx="2492823" cy="2012950"/>
          </a:xfrm>
          <a:prstGeom prst="pen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4400" dirty="0" smtClean="0">
                <a:latin typeface="Juice ITC" panose="04040403040A02020202" pitchFamily="82" charset="0"/>
              </a:rPr>
              <a:t>Zetmeel</a:t>
            </a:r>
            <a:endParaRPr lang="nl-NL" dirty="0">
              <a:latin typeface="Juice ITC" panose="04040403040A02020202" pitchFamily="82" charset="0"/>
            </a:endParaRPr>
          </a:p>
        </p:txBody>
      </p:sp>
      <p:cxnSp>
        <p:nvCxnSpPr>
          <p:cNvPr id="13" name="Gekromde verbindingslijn 12"/>
          <p:cNvCxnSpPr/>
          <p:nvPr/>
        </p:nvCxnSpPr>
        <p:spPr>
          <a:xfrm rot="10800000">
            <a:off x="2801369" y="3340100"/>
            <a:ext cx="2391120" cy="475458"/>
          </a:xfrm>
          <a:prstGeom prst="curvedConnector3">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14" name="Regelmatige vijfhoek 13"/>
          <p:cNvSpPr/>
          <p:nvPr/>
        </p:nvSpPr>
        <p:spPr>
          <a:xfrm>
            <a:off x="308545" y="2571354"/>
            <a:ext cx="2492823" cy="2012950"/>
          </a:xfrm>
          <a:prstGeom prst="pen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4400" dirty="0" smtClean="0">
                <a:latin typeface="Juice ITC" panose="04040403040A02020202" pitchFamily="82" charset="0"/>
              </a:rPr>
              <a:t>Cellulose</a:t>
            </a:r>
            <a:endParaRPr lang="nl-NL" dirty="0">
              <a:latin typeface="Juice ITC" panose="04040403040A02020202" pitchFamily="82" charset="0"/>
            </a:endParaRPr>
          </a:p>
        </p:txBody>
      </p:sp>
      <p:pic>
        <p:nvPicPr>
          <p:cNvPr id="17" name="Afbeelding 16"/>
          <p:cNvPicPr>
            <a:picLocks noChangeAspect="1"/>
          </p:cNvPicPr>
          <p:nvPr/>
        </p:nvPicPr>
        <p:blipFill>
          <a:blip r:embed="rId5"/>
          <a:stretch>
            <a:fillRect/>
          </a:stretch>
        </p:blipFill>
        <p:spPr>
          <a:xfrm>
            <a:off x="10186988" y="3041651"/>
            <a:ext cx="1542653" cy="1542653"/>
          </a:xfrm>
          <a:prstGeom prst="rect">
            <a:avLst/>
          </a:prstGeom>
        </p:spPr>
      </p:pic>
      <p:pic>
        <p:nvPicPr>
          <p:cNvPr id="5124" name="Picture 4" descr="http://www.geschenkbezorgen.nl/producten/afbeeldingen/bloemen/rode-roos-gro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 y="4584304"/>
            <a:ext cx="1592659" cy="159265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Gekromde verbindingslijn 18"/>
          <p:cNvCxnSpPr/>
          <p:nvPr/>
        </p:nvCxnSpPr>
        <p:spPr>
          <a:xfrm rot="16200000" flipV="1">
            <a:off x="5643423" y="2281499"/>
            <a:ext cx="1005687" cy="509068"/>
          </a:xfrm>
          <a:prstGeom prst="curvedConnector3">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20" name="Regelmatige vijfhoek 19"/>
          <p:cNvSpPr/>
          <p:nvPr/>
        </p:nvSpPr>
        <p:spPr>
          <a:xfrm>
            <a:off x="4115990" y="0"/>
            <a:ext cx="2613423" cy="2012950"/>
          </a:xfrm>
          <a:prstGeom prst="pen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4400" dirty="0" smtClean="0">
                <a:latin typeface="Juice ITC" panose="04040403040A02020202" pitchFamily="82" charset="0"/>
              </a:rPr>
              <a:t>Eiwitten</a:t>
            </a:r>
            <a:endParaRPr lang="nl-NL" dirty="0">
              <a:latin typeface="Juice ITC" panose="04040403040A02020202" pitchFamily="82" charset="0"/>
            </a:endParaRPr>
          </a:p>
        </p:txBody>
      </p:sp>
      <p:sp>
        <p:nvSpPr>
          <p:cNvPr id="21" name="Tekstvak 20"/>
          <p:cNvSpPr txBox="1"/>
          <p:nvPr/>
        </p:nvSpPr>
        <p:spPr>
          <a:xfrm>
            <a:off x="6134420" y="2161529"/>
            <a:ext cx="1793478" cy="461665"/>
          </a:xfrm>
          <a:prstGeom prst="rect">
            <a:avLst/>
          </a:prstGeom>
          <a:noFill/>
        </p:spPr>
        <p:txBody>
          <a:bodyPr wrap="square" rtlCol="0">
            <a:spAutoFit/>
          </a:bodyPr>
          <a:lstStyle/>
          <a:p>
            <a:r>
              <a:rPr lang="nl-NL" sz="2400" b="1" dirty="0" smtClean="0">
                <a:solidFill>
                  <a:schemeClr val="accent2">
                    <a:lumMod val="75000"/>
                  </a:schemeClr>
                </a:solidFill>
              </a:rPr>
              <a:t>+ nitraat</a:t>
            </a:r>
            <a:endParaRPr lang="nl-NL" sz="2400" b="1" dirty="0">
              <a:solidFill>
                <a:schemeClr val="accent2">
                  <a:lumMod val="75000"/>
                </a:schemeClr>
              </a:solidFill>
            </a:endParaRPr>
          </a:p>
        </p:txBody>
      </p:sp>
      <p:pic>
        <p:nvPicPr>
          <p:cNvPr id="5126" name="Picture 6" descr="https://encrypted-tbn2.gstatic.com/images?q=tbn:ANd9GcSt4tty8MUx2__AYCakba6Mz6-yBDzohGOdVPJ53O2TxauM9lC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281601">
            <a:off x="2164556" y="1172293"/>
            <a:ext cx="2286000" cy="128444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Gekromde verbindingslijn 23"/>
          <p:cNvCxnSpPr/>
          <p:nvPr/>
        </p:nvCxnSpPr>
        <p:spPr>
          <a:xfrm rot="16200000" flipH="1">
            <a:off x="5632334" y="4615812"/>
            <a:ext cx="1668851" cy="1128799"/>
          </a:xfrm>
          <a:prstGeom prst="curvedConnector3">
            <a:avLst>
              <a:gd name="adj1" fmla="val 115922"/>
            </a:avLst>
          </a:prstGeom>
          <a:ln w="76200">
            <a:solidFill>
              <a:srgbClr val="7030A0"/>
            </a:solidFill>
            <a:tailEnd type="triangle"/>
          </a:ln>
        </p:spPr>
        <p:style>
          <a:lnRef idx="3">
            <a:schemeClr val="accent2"/>
          </a:lnRef>
          <a:fillRef idx="0">
            <a:schemeClr val="accent2"/>
          </a:fillRef>
          <a:effectRef idx="2">
            <a:schemeClr val="accent2"/>
          </a:effectRef>
          <a:fontRef idx="minor">
            <a:schemeClr val="tx1"/>
          </a:fontRef>
        </p:style>
      </p:cxnSp>
      <p:sp>
        <p:nvSpPr>
          <p:cNvPr id="25" name="Regelmatige vijfhoek 24"/>
          <p:cNvSpPr/>
          <p:nvPr/>
        </p:nvSpPr>
        <p:spPr>
          <a:xfrm>
            <a:off x="6806010" y="4511132"/>
            <a:ext cx="2613423" cy="2012950"/>
          </a:xfrm>
          <a:prstGeom prst="pentagon">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4400" dirty="0" smtClean="0">
                <a:latin typeface="Juice ITC" panose="04040403040A02020202" pitchFamily="82" charset="0"/>
              </a:rPr>
              <a:t>Vetten</a:t>
            </a:r>
            <a:endParaRPr lang="nl-NL" dirty="0">
              <a:latin typeface="Juice ITC" panose="04040403040A02020202" pitchFamily="82" charset="0"/>
            </a:endParaRPr>
          </a:p>
        </p:txBody>
      </p:sp>
      <p:pic>
        <p:nvPicPr>
          <p:cNvPr id="5128" name="Picture 8" descr="http://bebio.nl/media/image/resized/061fa708256659ba_w6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280873">
            <a:off x="9051924" y="5562781"/>
            <a:ext cx="2016125" cy="134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0" grpId="0" animBg="1"/>
      <p:bldP spid="21"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4" descr="http://4.bp.blogspot.com/-FjTO3gfKC-s/ULJ8l0mHraI/AAAAAAAAABk/kBia0vBRcdo/s1600/human-plan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379412"/>
            <a:ext cx="5257800" cy="74390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6" descr="https://encrypted-tbn2.gstatic.com/images?q=tbn:ANd9GcTvdaT7mvFGFlI9xwNXTaFZNg72siHMP4CNvyQ_X88C4HWuquB4t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57799" y="-174626"/>
            <a:ext cx="8037283" cy="703262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0" name="Picture 2" descr="Image result for fotosynthe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2960" y="124619"/>
            <a:ext cx="6430962" cy="64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22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Picture 4" descr="http://4.bp.blogspot.com/-FjTO3gfKC-s/ULJ8l0mHraI/AAAAAAAAABk/kBia0vBRcdo/s1600/human-plan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379412"/>
            <a:ext cx="5257800" cy="74390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6" descr="https://encrypted-tbn2.gstatic.com/images?q=tbn:ANd9GcTvdaT7mvFGFlI9xwNXTaFZNg72siHMP4CNvyQ_X88C4HWuquB4t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57799" y="-174626"/>
            <a:ext cx="8037283" cy="70326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Explosie 1 6"/>
          <p:cNvSpPr/>
          <p:nvPr/>
        </p:nvSpPr>
        <p:spPr>
          <a:xfrm>
            <a:off x="4843463" y="2528888"/>
            <a:ext cx="3057525" cy="2343150"/>
          </a:xfrm>
          <a:prstGeom prst="irregularSeal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5400" dirty="0" smtClean="0">
                <a:latin typeface="Juice ITC" panose="04040403040A02020202" pitchFamily="82" charset="0"/>
              </a:rPr>
              <a:t>Glucose</a:t>
            </a:r>
            <a:endParaRPr lang="nl-NL" sz="5400" dirty="0">
              <a:latin typeface="Juice ITC" panose="04040403040A02020202" pitchFamily="82" charset="0"/>
            </a:endParaRPr>
          </a:p>
        </p:txBody>
      </p:sp>
      <p:cxnSp>
        <p:nvCxnSpPr>
          <p:cNvPr id="9" name="Gekromde verbindingslijn 8"/>
          <p:cNvCxnSpPr/>
          <p:nvPr/>
        </p:nvCxnSpPr>
        <p:spPr>
          <a:xfrm flipV="1">
            <a:off x="7413177" y="1814514"/>
            <a:ext cx="2286000" cy="1414463"/>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Regelmatige vijfhoek 9"/>
          <p:cNvSpPr/>
          <p:nvPr/>
        </p:nvSpPr>
        <p:spPr>
          <a:xfrm>
            <a:off x="9699177" y="1028701"/>
            <a:ext cx="2492823" cy="2012950"/>
          </a:xfrm>
          <a:prstGeom prst="pen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4400" dirty="0" smtClean="0">
                <a:latin typeface="Juice ITC" panose="04040403040A02020202" pitchFamily="82" charset="0"/>
              </a:rPr>
              <a:t>Zetmeel</a:t>
            </a:r>
            <a:endParaRPr lang="nl-NL" dirty="0">
              <a:latin typeface="Juice ITC" panose="04040403040A02020202" pitchFamily="82" charset="0"/>
            </a:endParaRPr>
          </a:p>
        </p:txBody>
      </p:sp>
      <p:cxnSp>
        <p:nvCxnSpPr>
          <p:cNvPr id="13" name="Gekromde verbindingslijn 12"/>
          <p:cNvCxnSpPr/>
          <p:nvPr/>
        </p:nvCxnSpPr>
        <p:spPr>
          <a:xfrm rot="10800000">
            <a:off x="2801369" y="3340100"/>
            <a:ext cx="2391120" cy="475458"/>
          </a:xfrm>
          <a:prstGeom prst="curvedConnector3">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14" name="Regelmatige vijfhoek 13"/>
          <p:cNvSpPr/>
          <p:nvPr/>
        </p:nvSpPr>
        <p:spPr>
          <a:xfrm>
            <a:off x="308545" y="2571354"/>
            <a:ext cx="2492823" cy="2012950"/>
          </a:xfrm>
          <a:prstGeom prst="pen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4400" dirty="0" smtClean="0">
                <a:latin typeface="Juice ITC" panose="04040403040A02020202" pitchFamily="82" charset="0"/>
              </a:rPr>
              <a:t>Cellulose</a:t>
            </a:r>
            <a:endParaRPr lang="nl-NL" dirty="0">
              <a:latin typeface="Juice ITC" panose="04040403040A02020202" pitchFamily="82" charset="0"/>
            </a:endParaRPr>
          </a:p>
        </p:txBody>
      </p:sp>
      <p:pic>
        <p:nvPicPr>
          <p:cNvPr id="17" name="Afbeelding 16"/>
          <p:cNvPicPr>
            <a:picLocks noChangeAspect="1"/>
          </p:cNvPicPr>
          <p:nvPr/>
        </p:nvPicPr>
        <p:blipFill>
          <a:blip r:embed="rId5"/>
          <a:stretch>
            <a:fillRect/>
          </a:stretch>
        </p:blipFill>
        <p:spPr>
          <a:xfrm>
            <a:off x="10186988" y="3041651"/>
            <a:ext cx="1542653" cy="1542653"/>
          </a:xfrm>
          <a:prstGeom prst="rect">
            <a:avLst/>
          </a:prstGeom>
        </p:spPr>
      </p:pic>
      <p:pic>
        <p:nvPicPr>
          <p:cNvPr id="5124" name="Picture 4" descr="http://www.geschenkbezorgen.nl/producten/afbeeldingen/bloemen/rode-roos-gro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 y="4584304"/>
            <a:ext cx="1592659" cy="159265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Gekromde verbindingslijn 18"/>
          <p:cNvCxnSpPr/>
          <p:nvPr/>
        </p:nvCxnSpPr>
        <p:spPr>
          <a:xfrm rot="16200000" flipV="1">
            <a:off x="5643423" y="2281499"/>
            <a:ext cx="1005687" cy="509068"/>
          </a:xfrm>
          <a:prstGeom prst="curvedConnector3">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20" name="Regelmatige vijfhoek 19"/>
          <p:cNvSpPr/>
          <p:nvPr/>
        </p:nvSpPr>
        <p:spPr>
          <a:xfrm>
            <a:off x="4115990" y="0"/>
            <a:ext cx="2613423" cy="2012950"/>
          </a:xfrm>
          <a:prstGeom prst="pen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4400" dirty="0" smtClean="0">
                <a:latin typeface="Juice ITC" panose="04040403040A02020202" pitchFamily="82" charset="0"/>
              </a:rPr>
              <a:t>Eiwitten</a:t>
            </a:r>
            <a:endParaRPr lang="nl-NL" dirty="0">
              <a:latin typeface="Juice ITC" panose="04040403040A02020202" pitchFamily="82" charset="0"/>
            </a:endParaRPr>
          </a:p>
        </p:txBody>
      </p:sp>
      <p:sp>
        <p:nvSpPr>
          <p:cNvPr id="21" name="Tekstvak 20"/>
          <p:cNvSpPr txBox="1"/>
          <p:nvPr/>
        </p:nvSpPr>
        <p:spPr>
          <a:xfrm>
            <a:off x="6134420" y="2161529"/>
            <a:ext cx="1793478" cy="461665"/>
          </a:xfrm>
          <a:prstGeom prst="rect">
            <a:avLst/>
          </a:prstGeom>
          <a:noFill/>
        </p:spPr>
        <p:txBody>
          <a:bodyPr wrap="square" rtlCol="0">
            <a:spAutoFit/>
          </a:bodyPr>
          <a:lstStyle/>
          <a:p>
            <a:r>
              <a:rPr lang="nl-NL" sz="2400" b="1" dirty="0" smtClean="0">
                <a:solidFill>
                  <a:schemeClr val="accent2">
                    <a:lumMod val="75000"/>
                  </a:schemeClr>
                </a:solidFill>
              </a:rPr>
              <a:t>+ nitraat</a:t>
            </a:r>
            <a:endParaRPr lang="nl-NL" sz="2400" b="1" dirty="0">
              <a:solidFill>
                <a:schemeClr val="accent2">
                  <a:lumMod val="75000"/>
                </a:schemeClr>
              </a:solidFill>
            </a:endParaRPr>
          </a:p>
        </p:txBody>
      </p:sp>
      <p:pic>
        <p:nvPicPr>
          <p:cNvPr id="5126" name="Picture 6" descr="https://encrypted-tbn2.gstatic.com/images?q=tbn:ANd9GcSt4tty8MUx2__AYCakba6Mz6-yBDzohGOdVPJ53O2TxauM9lC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281601">
            <a:off x="2164556" y="1172293"/>
            <a:ext cx="2286000" cy="128444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Gekromde verbindingslijn 23"/>
          <p:cNvCxnSpPr/>
          <p:nvPr/>
        </p:nvCxnSpPr>
        <p:spPr>
          <a:xfrm rot="16200000" flipH="1">
            <a:off x="5632334" y="4615812"/>
            <a:ext cx="1668851" cy="1128799"/>
          </a:xfrm>
          <a:prstGeom prst="curvedConnector3">
            <a:avLst>
              <a:gd name="adj1" fmla="val 115922"/>
            </a:avLst>
          </a:prstGeom>
          <a:ln w="76200">
            <a:solidFill>
              <a:srgbClr val="7030A0"/>
            </a:solidFill>
            <a:tailEnd type="triangle"/>
          </a:ln>
        </p:spPr>
        <p:style>
          <a:lnRef idx="3">
            <a:schemeClr val="accent2"/>
          </a:lnRef>
          <a:fillRef idx="0">
            <a:schemeClr val="accent2"/>
          </a:fillRef>
          <a:effectRef idx="2">
            <a:schemeClr val="accent2"/>
          </a:effectRef>
          <a:fontRef idx="minor">
            <a:schemeClr val="tx1"/>
          </a:fontRef>
        </p:style>
      </p:cxnSp>
      <p:sp>
        <p:nvSpPr>
          <p:cNvPr id="25" name="Regelmatige vijfhoek 24"/>
          <p:cNvSpPr/>
          <p:nvPr/>
        </p:nvSpPr>
        <p:spPr>
          <a:xfrm>
            <a:off x="6806010" y="4511132"/>
            <a:ext cx="2613423" cy="2012950"/>
          </a:xfrm>
          <a:prstGeom prst="pentagon">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4400" dirty="0" smtClean="0">
                <a:latin typeface="Juice ITC" panose="04040403040A02020202" pitchFamily="82" charset="0"/>
              </a:rPr>
              <a:t>Vetten</a:t>
            </a:r>
            <a:endParaRPr lang="nl-NL" dirty="0">
              <a:latin typeface="Juice ITC" panose="04040403040A02020202" pitchFamily="82" charset="0"/>
            </a:endParaRPr>
          </a:p>
        </p:txBody>
      </p:sp>
      <p:pic>
        <p:nvPicPr>
          <p:cNvPr id="5128" name="Picture 8" descr="http://bebio.nl/media/image/resized/061fa708256659ba_w6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280873">
            <a:off x="9051924" y="5562781"/>
            <a:ext cx="2016125" cy="1344084"/>
          </a:xfrm>
          <a:prstGeom prst="rect">
            <a:avLst/>
          </a:prstGeom>
          <a:noFill/>
          <a:extLst>
            <a:ext uri="{909E8E84-426E-40DD-AFC4-6F175D3DCCD1}">
              <a14:hiddenFill xmlns:a14="http://schemas.microsoft.com/office/drawing/2010/main">
                <a:solidFill>
                  <a:srgbClr val="FFFFFF"/>
                </a:solidFill>
              </a14:hiddenFill>
            </a:ext>
          </a:extLst>
        </p:spPr>
      </p:pic>
      <p:pic>
        <p:nvPicPr>
          <p:cNvPr id="8" name="Tijdelijke aanduiding voor inhoud 7"/>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2535220" y="1825625"/>
            <a:ext cx="7121559" cy="4351338"/>
          </a:xfrm>
        </p:spPr>
      </p:pic>
    </p:spTree>
    <p:extLst>
      <p:ext uri="{BB962C8B-B14F-4D97-AF65-F5344CB8AC3E}">
        <p14:creationId xmlns:p14="http://schemas.microsoft.com/office/powerpoint/2010/main" val="16210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4" descr="http://4.bp.blogspot.com/-FjTO3gfKC-s/ULJ8l0mHraI/AAAAAAAAABk/kBia0vBRcdo/s1600/human-plan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379412"/>
            <a:ext cx="5257800" cy="74390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6" descr="https://encrypted-tbn2.gstatic.com/images?q=tbn:ANd9GcTvdaT7mvFGFlI9xwNXTaFZNg72siHMP4CNvyQ_X88C4HWuquB4t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57799" y="-174626"/>
            <a:ext cx="8037283" cy="7032626"/>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7" name="Tijdelijke aanduiding voor inhoud 3"/>
          <p:cNvGraphicFramePr>
            <a:graphicFrameLocks/>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4" descr="https://jessicoeh.files.wordpress.com/2014/10/renne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2575" y="1027906"/>
            <a:ext cx="5715000" cy="2419351"/>
          </a:xfrm>
          <a:prstGeom prst="rect">
            <a:avLst/>
          </a:prstGeom>
          <a:noFill/>
          <a:extLst>
            <a:ext uri="{909E8E84-426E-40DD-AFC4-6F175D3DCCD1}">
              <a14:hiddenFill xmlns:a14="http://schemas.microsoft.com/office/drawing/2010/main">
                <a:solidFill>
                  <a:srgbClr val="FFFFFF"/>
                </a:solidFill>
              </a14:hiddenFill>
            </a:ext>
          </a:extLst>
        </p:spPr>
      </p:pic>
      <p:sp>
        <p:nvSpPr>
          <p:cNvPr id="10" name="Ovaal 9"/>
          <p:cNvSpPr/>
          <p:nvPr/>
        </p:nvSpPr>
        <p:spPr>
          <a:xfrm>
            <a:off x="6324599" y="3907234"/>
            <a:ext cx="2212975" cy="2017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smtClean="0"/>
              <a:t>Stof 3</a:t>
            </a:r>
            <a:endParaRPr lang="nl-NL" sz="4800" dirty="0"/>
          </a:p>
        </p:txBody>
      </p:sp>
      <p:sp>
        <p:nvSpPr>
          <p:cNvPr id="11" name="Explosie 1 10"/>
          <p:cNvSpPr/>
          <p:nvPr/>
        </p:nvSpPr>
        <p:spPr>
          <a:xfrm>
            <a:off x="3505200" y="1238648"/>
            <a:ext cx="3200400" cy="2541587"/>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Energie!</a:t>
            </a:r>
            <a:endParaRPr lang="nl-NL" dirty="0"/>
          </a:p>
        </p:txBody>
      </p:sp>
    </p:spTree>
    <p:extLst>
      <p:ext uri="{BB962C8B-B14F-4D97-AF65-F5344CB8AC3E}">
        <p14:creationId xmlns:p14="http://schemas.microsoft.com/office/powerpoint/2010/main" val="252452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63" presetClass="path" presetSubtype="0" accel="50000" decel="50000" fill="hold" nodeType="withEffect">
                                  <p:stCondLst>
                                    <p:cond delay="0"/>
                                  </p:stCondLst>
                                  <p:childTnLst>
                                    <p:animMotion origin="layout" path="M 4.58333E-6 2.59259E-6 L 0.54505 -0.00394 " pathEditMode="relative" rAng="0" ptsTypes="AA">
                                      <p:cBhvr>
                                        <p:cTn id="12" dur="1000" fill="hold"/>
                                        <p:tgtEl>
                                          <p:spTgt spid="9"/>
                                        </p:tgtEl>
                                        <p:attrNameLst>
                                          <p:attrName>ppt_x</p:attrName>
                                          <p:attrName>ppt_y</p:attrName>
                                        </p:attrNameLst>
                                      </p:cBhvr>
                                      <p:rCtr x="27253"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4" descr="http://statics.gartenwelt.de/2011/02/TB_Photosynthese.jpg?w=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74" y="0"/>
            <a:ext cx="12514978" cy="721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tcm.nl/imgs/m/1/1fa21bb04be8bfaad46f735d7535b46f.jpg"/>
          <p:cNvPicPr>
            <a:picLocks noChangeAspect="1" noChangeArrowheads="1"/>
          </p:cNvPicPr>
          <p:nvPr/>
        </p:nvPicPr>
        <p:blipFill rotWithShape="1">
          <a:blip r:embed="rId4">
            <a:extLst>
              <a:ext uri="{28A0092B-C50C-407E-A947-70E740481C1C}">
                <a14:useLocalDpi xmlns:a14="http://schemas.microsoft.com/office/drawing/2010/main" val="0"/>
              </a:ext>
            </a:extLst>
          </a:blip>
          <a:srcRect l="19272"/>
          <a:stretch/>
        </p:blipFill>
        <p:spPr bwMode="auto">
          <a:xfrm>
            <a:off x="5606639" y="72665"/>
            <a:ext cx="10143548" cy="706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095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tatics.gartenwelt.de/2011/02/TB_Photosynthese.jpg?w=55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73874" y="0"/>
            <a:ext cx="12514978" cy="72131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tcm.nl/imgs/m/1/1fa21bb04be8bfaad46f735d7535b46f.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9272"/>
          <a:stretch/>
        </p:blipFill>
        <p:spPr bwMode="auto">
          <a:xfrm>
            <a:off x="5606639" y="72665"/>
            <a:ext cx="10143548" cy="70678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tatics.gartenwelt.de/2011/02/TB_Photosynthese.jpg?w=55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73874" y="-72665"/>
            <a:ext cx="12514978" cy="7213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tcm.nl/imgs/m/1/1fa21bb04be8bfaad46f735d7535b46f.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9272"/>
          <a:stretch/>
        </p:blipFill>
        <p:spPr bwMode="auto">
          <a:xfrm>
            <a:off x="5606639" y="0"/>
            <a:ext cx="10143548" cy="706784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4" descr="https://si0.twimg.com/profile_images/1801901343/VUUR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1801" y="728065"/>
            <a:ext cx="4562475" cy="4562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reatit.nl/img/stekker.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94" b="94444" l="412" r="92181">
                        <a14:foregroundMark x1="76132" y1="59127" x2="42798" y2="59127"/>
                        <a14:foregroundMark x1="39095" y1="54762" x2="39095" y2="54762"/>
                        <a14:foregroundMark x1="34156" y1="55556" x2="34156" y2="55556"/>
                        <a14:foregroundMark x1="35802" y1="55159" x2="35802" y2="55159"/>
                        <a14:foregroundMark x1="36626" y1="53968" x2="36626" y2="539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35696" y="3212976"/>
            <a:ext cx="3312368" cy="3435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ijdelijke aanduiding voor inhoud 3"/>
          <p:cNvGraphicFramePr>
            <a:graphicFrameLocks/>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Ovaal 6"/>
          <p:cNvSpPr/>
          <p:nvPr/>
        </p:nvSpPr>
        <p:spPr>
          <a:xfrm>
            <a:off x="6324599" y="3907234"/>
            <a:ext cx="2212975" cy="2017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smtClean="0"/>
              <a:t>Stof 3</a:t>
            </a:r>
            <a:endParaRPr lang="nl-NL" sz="4800" dirty="0"/>
          </a:p>
        </p:txBody>
      </p:sp>
      <p:sp>
        <p:nvSpPr>
          <p:cNvPr id="8" name="Explosie 1 7"/>
          <p:cNvSpPr/>
          <p:nvPr/>
        </p:nvSpPr>
        <p:spPr>
          <a:xfrm>
            <a:off x="3505200" y="1238648"/>
            <a:ext cx="3200400" cy="2541587"/>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Energie!</a:t>
            </a:r>
            <a:endParaRPr lang="nl-NL" dirty="0"/>
          </a:p>
        </p:txBody>
      </p:sp>
    </p:spTree>
    <p:extLst>
      <p:ext uri="{BB962C8B-B14F-4D97-AF65-F5344CB8AC3E}">
        <p14:creationId xmlns:p14="http://schemas.microsoft.com/office/powerpoint/2010/main" val="333038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statics.gartenwelt.de/2011/02/TB_Photosynthese.jpg?w=55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73874" y="0"/>
            <a:ext cx="12514978" cy="7213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tcm.nl/imgs/m/1/1fa21bb04be8bfaad46f735d7535b46f.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9272"/>
          <a:stretch/>
        </p:blipFill>
        <p:spPr bwMode="auto">
          <a:xfrm>
            <a:off x="5606639" y="72665"/>
            <a:ext cx="10143548" cy="706784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2375126" y="1026345"/>
            <a:ext cx="813690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Glucose + zuurstof     </a:t>
            </a:r>
            <a:r>
              <a:rPr lang="nl-NL" sz="2400" b="1" dirty="0">
                <a:sym typeface="Wingdings" pitchFamily="2" charset="2"/>
              </a:rPr>
              <a:t>      energie  + koolstofdioxide + water</a:t>
            </a:r>
            <a:endParaRPr lang="nl-NL" sz="2400" b="1" dirty="0"/>
          </a:p>
        </p:txBody>
      </p:sp>
      <p:sp>
        <p:nvSpPr>
          <p:cNvPr id="10" name="Tekstvak 9"/>
          <p:cNvSpPr txBox="1"/>
          <p:nvPr/>
        </p:nvSpPr>
        <p:spPr>
          <a:xfrm>
            <a:off x="2375126" y="1129711"/>
            <a:ext cx="1166671"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b="1" dirty="0" smtClean="0"/>
              <a:t>Brandstof</a:t>
            </a:r>
            <a:endParaRPr lang="nl-NL" sz="1600" b="1" dirty="0"/>
          </a:p>
        </p:txBody>
      </p:sp>
    </p:spTree>
    <p:extLst>
      <p:ext uri="{BB962C8B-B14F-4D97-AF65-F5344CB8AC3E}">
        <p14:creationId xmlns:p14="http://schemas.microsoft.com/office/powerpoint/2010/main" val="57434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tatics.gartenwelt.de/2011/02/TB_Photosynthese.jpg?w=55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73874" y="0"/>
            <a:ext cx="12514978" cy="7213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tcm.nl/imgs/m/1/1fa21bb04be8bfaad46f735d7535b46f.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9272"/>
          <a:stretch/>
        </p:blipFill>
        <p:spPr bwMode="auto">
          <a:xfrm>
            <a:off x="5606639" y="72665"/>
            <a:ext cx="10143548" cy="7067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ijdelijke aanduiding voor inhoud 5"/>
          <p:cNvGraphicFramePr>
            <a:graphicFrameLocks noGrp="1"/>
          </p:cNvGraphicFramePr>
          <p:nvPr>
            <p:ph idx="1"/>
            <p:extLst/>
          </p:nvPr>
        </p:nvGraphicFramePr>
        <p:xfrm>
          <a:off x="3575720" y="2132856"/>
          <a:ext cx="2633464" cy="4032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hthoek 3"/>
          <p:cNvSpPr/>
          <p:nvPr/>
        </p:nvSpPr>
        <p:spPr>
          <a:xfrm>
            <a:off x="1703512" y="1412776"/>
            <a:ext cx="813690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Glucose + zuurstof     </a:t>
            </a:r>
            <a:r>
              <a:rPr lang="nl-NL" sz="2400" b="1" dirty="0">
                <a:sym typeface="Wingdings" pitchFamily="2" charset="2"/>
              </a:rPr>
              <a:t>      energie  + koolstofdioxide + water</a:t>
            </a:r>
            <a:endParaRPr lang="nl-NL" sz="2400" b="1" dirty="0"/>
          </a:p>
        </p:txBody>
      </p:sp>
      <p:sp>
        <p:nvSpPr>
          <p:cNvPr id="5" name="PIJL-OMLAAG 4"/>
          <p:cNvSpPr/>
          <p:nvPr/>
        </p:nvSpPr>
        <p:spPr>
          <a:xfrm>
            <a:off x="5650342" y="2132856"/>
            <a:ext cx="12162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OMLAAG 6"/>
          <p:cNvSpPr/>
          <p:nvPr/>
        </p:nvSpPr>
        <p:spPr>
          <a:xfrm>
            <a:off x="7392144" y="2132856"/>
            <a:ext cx="220604"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Wolk 8"/>
          <p:cNvSpPr/>
          <p:nvPr/>
        </p:nvSpPr>
        <p:spPr>
          <a:xfrm>
            <a:off x="6566342" y="3384771"/>
            <a:ext cx="1872208" cy="1080120"/>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dirty="0"/>
              <a:t>Uitademen</a:t>
            </a:r>
          </a:p>
        </p:txBody>
      </p:sp>
      <p:sp>
        <p:nvSpPr>
          <p:cNvPr id="10" name="PIJL-OMLAAG 9"/>
          <p:cNvSpPr/>
          <p:nvPr/>
        </p:nvSpPr>
        <p:spPr>
          <a:xfrm>
            <a:off x="8976320" y="2132856"/>
            <a:ext cx="220604" cy="2736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oelichting met pijl in vier richtingen 10"/>
          <p:cNvSpPr/>
          <p:nvPr/>
        </p:nvSpPr>
        <p:spPr>
          <a:xfrm>
            <a:off x="8114514" y="5085184"/>
            <a:ext cx="1944216" cy="1656184"/>
          </a:xfrm>
          <a:prstGeom prst="quadArrowCallout">
            <a:avLst>
              <a:gd name="adj1" fmla="val 11823"/>
              <a:gd name="adj2" fmla="val 18515"/>
              <a:gd name="adj3" fmla="val 9592"/>
              <a:gd name="adj4" fmla="val 7043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Uitzweten</a:t>
            </a:r>
          </a:p>
          <a:p>
            <a:pPr algn="ctr"/>
            <a:r>
              <a:rPr lang="nl-NL" dirty="0"/>
              <a:t>Uitplassen</a:t>
            </a:r>
          </a:p>
          <a:p>
            <a:pPr algn="ctr"/>
            <a:r>
              <a:rPr lang="nl-NL" dirty="0"/>
              <a:t>Uitademen</a:t>
            </a:r>
          </a:p>
        </p:txBody>
      </p:sp>
      <p:sp>
        <p:nvSpPr>
          <p:cNvPr id="2" name="Tekstvak 1"/>
          <p:cNvSpPr txBox="1"/>
          <p:nvPr/>
        </p:nvSpPr>
        <p:spPr>
          <a:xfrm>
            <a:off x="6566342" y="901217"/>
            <a:ext cx="3301586" cy="461665"/>
          </a:xfrm>
          <a:prstGeom prst="rect">
            <a:avLst/>
          </a:prstGeom>
          <a:noFill/>
        </p:spPr>
        <p:txBody>
          <a:bodyPr wrap="square" rtlCol="0">
            <a:spAutoFit/>
          </a:bodyPr>
          <a:lstStyle/>
          <a:p>
            <a:r>
              <a:rPr lang="nl-NL" sz="2400" dirty="0" smtClean="0">
                <a:solidFill>
                  <a:srgbClr val="FF0000"/>
                </a:solidFill>
              </a:rPr>
              <a:t>Verbrandingsproducten</a:t>
            </a:r>
            <a:endParaRPr lang="nl-NL" sz="2400" dirty="0">
              <a:solidFill>
                <a:srgbClr val="FF0000"/>
              </a:solidFill>
            </a:endParaRPr>
          </a:p>
        </p:txBody>
      </p:sp>
      <p:sp>
        <p:nvSpPr>
          <p:cNvPr id="3" name="Ovaal 2"/>
          <p:cNvSpPr/>
          <p:nvPr/>
        </p:nvSpPr>
        <p:spPr>
          <a:xfrm>
            <a:off x="6209184" y="642938"/>
            <a:ext cx="4034954" cy="14899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887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P spid="11" grpId="0" animBg="1"/>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http://statics.gartenwelt.de/2011/02/TB_Photosynthese.jpg?w=55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73874" y="0"/>
            <a:ext cx="12514978" cy="721317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tcm.nl/imgs/m/1/1fa21bb04be8bfaad46f735d7535b46f.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9272"/>
          <a:stretch/>
        </p:blipFill>
        <p:spPr bwMode="auto">
          <a:xfrm>
            <a:off x="5606639" y="72665"/>
            <a:ext cx="10143548" cy="706784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nl-NL" dirty="0"/>
          </a:p>
        </p:txBody>
      </p:sp>
      <p:graphicFrame>
        <p:nvGraphicFramePr>
          <p:cNvPr id="45" name="Tijdelijke aanduiding voor inhoud 4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6" name="Tekstvak 45"/>
          <p:cNvSpPr txBox="1"/>
          <p:nvPr/>
        </p:nvSpPr>
        <p:spPr>
          <a:xfrm rot="21057420">
            <a:off x="3805297" y="2023575"/>
            <a:ext cx="3796153" cy="1930064"/>
          </a:xfrm>
          <a:prstGeom prst="rect">
            <a:avLst/>
          </a:prstGeom>
          <a:noFill/>
        </p:spPr>
        <p:txBody>
          <a:bodyPr wrap="square" rtlCol="0">
            <a:prstTxWarp prst="textArchUpPour">
              <a:avLst/>
            </a:prstTxWarp>
            <a:spAutoFit/>
          </a:bodyPr>
          <a:lstStyle/>
          <a:p>
            <a:r>
              <a:rPr lang="nl-NL" sz="2800" b="1" dirty="0" smtClean="0">
                <a:solidFill>
                  <a:schemeClr val="accent5">
                    <a:lumMod val="75000"/>
                  </a:schemeClr>
                </a:solidFill>
                <a:latin typeface="Bradley Hand ITC" panose="03070402050302030203" pitchFamily="66" charset="0"/>
              </a:rPr>
              <a:t>Verbranding</a:t>
            </a:r>
            <a:endParaRPr lang="nl-NL" sz="2400" b="1" dirty="0">
              <a:solidFill>
                <a:schemeClr val="accent5">
                  <a:lumMod val="75000"/>
                </a:schemeClr>
              </a:solidFill>
              <a:latin typeface="Bradley Hand ITC" panose="03070402050302030203" pitchFamily="66" charset="0"/>
            </a:endParaRPr>
          </a:p>
        </p:txBody>
      </p:sp>
      <p:sp>
        <p:nvSpPr>
          <p:cNvPr id="47" name="Tekstvak 46"/>
          <p:cNvSpPr txBox="1"/>
          <p:nvPr/>
        </p:nvSpPr>
        <p:spPr>
          <a:xfrm rot="21057420">
            <a:off x="4216262" y="4314285"/>
            <a:ext cx="4092325" cy="2152982"/>
          </a:xfrm>
          <a:prstGeom prst="rect">
            <a:avLst/>
          </a:prstGeom>
          <a:noFill/>
        </p:spPr>
        <p:txBody>
          <a:bodyPr wrap="square" rtlCol="0">
            <a:prstTxWarp prst="textArchDownPour">
              <a:avLst/>
            </a:prstTxWarp>
            <a:spAutoFit/>
          </a:bodyPr>
          <a:lstStyle/>
          <a:p>
            <a:r>
              <a:rPr lang="nl-NL" sz="4400" b="1" dirty="0" smtClean="0">
                <a:solidFill>
                  <a:schemeClr val="accent5">
                    <a:lumMod val="75000"/>
                  </a:schemeClr>
                </a:solidFill>
                <a:latin typeface="Bradley Hand ITC" panose="03070402050302030203" pitchFamily="66" charset="0"/>
              </a:rPr>
              <a:t>Fotosynthese</a:t>
            </a:r>
            <a:endParaRPr lang="nl-NL" sz="4000" b="1" dirty="0">
              <a:solidFill>
                <a:schemeClr val="accent5">
                  <a:lumMod val="75000"/>
                </a:schemeClr>
              </a:solidFill>
              <a:latin typeface="Bradley Hand ITC" panose="03070402050302030203" pitchFamily="66" charset="0"/>
            </a:endParaRPr>
          </a:p>
        </p:txBody>
      </p:sp>
      <p:sp>
        <p:nvSpPr>
          <p:cNvPr id="48" name="Ovaal 47"/>
          <p:cNvSpPr/>
          <p:nvPr/>
        </p:nvSpPr>
        <p:spPr>
          <a:xfrm>
            <a:off x="3802715" y="3911783"/>
            <a:ext cx="1760023" cy="594517"/>
          </a:xfrm>
          <a:prstGeom prst="ellipse">
            <a:avLst/>
          </a:prstGeom>
          <a:noFill/>
          <a:ln w="8572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ekstvak 48"/>
          <p:cNvSpPr txBox="1"/>
          <p:nvPr/>
        </p:nvSpPr>
        <p:spPr>
          <a:xfrm rot="20060704">
            <a:off x="2663511" y="3481867"/>
            <a:ext cx="2031909" cy="954107"/>
          </a:xfrm>
          <a:prstGeom prst="rect">
            <a:avLst/>
          </a:prstGeom>
          <a:noFill/>
        </p:spPr>
        <p:txBody>
          <a:bodyPr wrap="square" rtlCol="0">
            <a:spAutoFit/>
          </a:bodyPr>
          <a:lstStyle/>
          <a:p>
            <a:r>
              <a:rPr lang="nl-NL" sz="2800" b="1" dirty="0" smtClean="0">
                <a:solidFill>
                  <a:srgbClr val="FF0000"/>
                </a:solidFill>
                <a:latin typeface="Bradley Hand ITC" panose="03070402050302030203" pitchFamily="66" charset="0"/>
              </a:rPr>
              <a:t>Organische stof</a:t>
            </a:r>
            <a:endParaRPr lang="nl-NL" sz="2800" b="1" dirty="0">
              <a:solidFill>
                <a:srgbClr val="FF0000"/>
              </a:solidFill>
              <a:latin typeface="Bradley Hand ITC" panose="03070402050302030203" pitchFamily="66" charset="0"/>
            </a:endParaRPr>
          </a:p>
        </p:txBody>
      </p:sp>
      <p:sp>
        <p:nvSpPr>
          <p:cNvPr id="50" name="Ovaal 49"/>
          <p:cNvSpPr/>
          <p:nvPr/>
        </p:nvSpPr>
        <p:spPr>
          <a:xfrm>
            <a:off x="6356718" y="3531346"/>
            <a:ext cx="1837023" cy="797017"/>
          </a:xfrm>
          <a:prstGeom prst="ellipse">
            <a:avLst/>
          </a:prstGeom>
          <a:noFill/>
          <a:ln w="85725"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B050"/>
              </a:solidFill>
            </a:endParaRPr>
          </a:p>
        </p:txBody>
      </p:sp>
      <p:sp>
        <p:nvSpPr>
          <p:cNvPr id="51" name="Tekstvak 50"/>
          <p:cNvSpPr txBox="1"/>
          <p:nvPr/>
        </p:nvSpPr>
        <p:spPr>
          <a:xfrm rot="1985019">
            <a:off x="7290820" y="2947245"/>
            <a:ext cx="2394674" cy="954107"/>
          </a:xfrm>
          <a:prstGeom prst="rect">
            <a:avLst/>
          </a:prstGeom>
          <a:noFill/>
        </p:spPr>
        <p:txBody>
          <a:bodyPr wrap="square" rtlCol="0">
            <a:spAutoFit/>
          </a:bodyPr>
          <a:lstStyle/>
          <a:p>
            <a:r>
              <a:rPr lang="nl-NL" sz="2800" b="1" dirty="0" smtClean="0">
                <a:solidFill>
                  <a:srgbClr val="00B050"/>
                </a:solidFill>
                <a:latin typeface="Bradley Hand ITC" panose="03070402050302030203" pitchFamily="66" charset="0"/>
              </a:rPr>
              <a:t>Anorganische stoffen</a:t>
            </a:r>
            <a:endParaRPr lang="nl-NL" sz="2800" b="1" dirty="0">
              <a:solidFill>
                <a:srgbClr val="00B050"/>
              </a:solidFill>
              <a:latin typeface="Bradley Hand ITC" panose="03070402050302030203" pitchFamily="66" charset="0"/>
            </a:endParaRPr>
          </a:p>
        </p:txBody>
      </p:sp>
    </p:spTree>
    <p:extLst>
      <p:ext uri="{BB962C8B-B14F-4D97-AF65-F5344CB8AC3E}">
        <p14:creationId xmlns:p14="http://schemas.microsoft.com/office/powerpoint/2010/main" val="350813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sp>
        <p:nvSpPr>
          <p:cNvPr id="4" name="Rechthoek 3"/>
          <p:cNvSpPr/>
          <p:nvPr/>
        </p:nvSpPr>
        <p:spPr>
          <a:xfrm>
            <a:off x="3613525" y="3244334"/>
            <a:ext cx="3877985" cy="369332"/>
          </a:xfrm>
          <a:prstGeom prst="rect">
            <a:avLst/>
          </a:prstGeom>
        </p:spPr>
        <p:txBody>
          <a:bodyPr wrap="none">
            <a:spAutoFit/>
          </a:bodyPr>
          <a:lstStyle/>
          <a:p>
            <a:r>
              <a:rPr lang="nl-NL" dirty="0" smtClean="0">
                <a:hlinkClick r:id="rId2"/>
              </a:rPr>
              <a:t>Kinderen  met een stofwisselingsziekte</a:t>
            </a:r>
            <a:r>
              <a:rPr lang="nl-NL" dirty="0" smtClean="0"/>
              <a:t>	</a:t>
            </a:r>
            <a:endParaRPr lang="nl-NL" dirty="0"/>
          </a:p>
        </p:txBody>
      </p:sp>
      <p:sp>
        <p:nvSpPr>
          <p:cNvPr id="5" name="Rechthoek 4"/>
          <p:cNvSpPr/>
          <p:nvPr/>
        </p:nvSpPr>
        <p:spPr>
          <a:xfrm>
            <a:off x="3613525" y="2699332"/>
            <a:ext cx="2968505" cy="369332"/>
          </a:xfrm>
          <a:prstGeom prst="rect">
            <a:avLst/>
          </a:prstGeom>
        </p:spPr>
        <p:txBody>
          <a:bodyPr wrap="none">
            <a:spAutoFit/>
          </a:bodyPr>
          <a:lstStyle/>
          <a:p>
            <a:r>
              <a:rPr lang="nl-NL" dirty="0" smtClean="0">
                <a:hlinkClick r:id="rId3"/>
              </a:rPr>
              <a:t>Trailer 'dansen op de vulkaan'</a:t>
            </a:r>
            <a:endParaRPr lang="nl-NL" dirty="0"/>
          </a:p>
        </p:txBody>
      </p:sp>
      <p:sp>
        <p:nvSpPr>
          <p:cNvPr id="6" name="Rechthoek 5"/>
          <p:cNvSpPr/>
          <p:nvPr/>
        </p:nvSpPr>
        <p:spPr>
          <a:xfrm>
            <a:off x="3613525" y="3942371"/>
            <a:ext cx="1846468" cy="369332"/>
          </a:xfrm>
          <a:prstGeom prst="rect">
            <a:avLst/>
          </a:prstGeom>
        </p:spPr>
        <p:txBody>
          <a:bodyPr wrap="none">
            <a:spAutoFit/>
          </a:bodyPr>
          <a:lstStyle/>
          <a:p>
            <a:r>
              <a:rPr lang="nl-NL" dirty="0" smtClean="0">
                <a:hlinkClick r:id="rId4"/>
              </a:rPr>
              <a:t>Wat gaat er </a:t>
            </a:r>
            <a:r>
              <a:rPr lang="nl-NL" dirty="0" err="1" smtClean="0">
                <a:hlinkClick r:id="rId4"/>
              </a:rPr>
              <a:t>mis?</a:t>
            </a:r>
            <a:r>
              <a:rPr lang="nl-NL" dirty="0" err="1" smtClean="0"/>
              <a:t>s</a:t>
            </a:r>
            <a:endParaRPr lang="nl-NL" dirty="0"/>
          </a:p>
        </p:txBody>
      </p:sp>
    </p:spTree>
    <p:extLst>
      <p:ext uri="{BB962C8B-B14F-4D97-AF65-F5344CB8AC3E}">
        <p14:creationId xmlns:p14="http://schemas.microsoft.com/office/powerpoint/2010/main" val="21909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tatics.gartenwelt.de/2011/02/TB_Photosynthese.jpg?w=55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73874" y="0"/>
            <a:ext cx="12514978" cy="7213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tcm.nl/imgs/m/1/1fa21bb04be8bfaad46f735d7535b46f.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9272"/>
          <a:stretch/>
        </p:blipFill>
        <p:spPr bwMode="auto">
          <a:xfrm>
            <a:off x="5606639" y="72665"/>
            <a:ext cx="10143548" cy="7067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ijdelijke aanduiding voor inhoud 5"/>
          <p:cNvGraphicFramePr>
            <a:graphicFrameLocks noGrp="1"/>
          </p:cNvGraphicFramePr>
          <p:nvPr>
            <p:ph idx="1"/>
            <p:extLst/>
          </p:nvPr>
        </p:nvGraphicFramePr>
        <p:xfrm>
          <a:off x="3575720" y="2132856"/>
          <a:ext cx="2633464" cy="4032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hthoek 3"/>
          <p:cNvSpPr/>
          <p:nvPr/>
        </p:nvSpPr>
        <p:spPr>
          <a:xfrm>
            <a:off x="1703512" y="1412776"/>
            <a:ext cx="813690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Glucose + zuurstof     </a:t>
            </a:r>
            <a:r>
              <a:rPr lang="nl-NL" sz="2400" b="1" dirty="0">
                <a:sym typeface="Wingdings" pitchFamily="2" charset="2"/>
              </a:rPr>
              <a:t>      energie  + koolstofdioxide + water</a:t>
            </a:r>
            <a:endParaRPr lang="nl-NL" sz="2400" b="1" dirty="0"/>
          </a:p>
        </p:txBody>
      </p:sp>
      <p:sp>
        <p:nvSpPr>
          <p:cNvPr id="5" name="PIJL-OMLAAG 4"/>
          <p:cNvSpPr/>
          <p:nvPr/>
        </p:nvSpPr>
        <p:spPr>
          <a:xfrm>
            <a:off x="5650342" y="2132856"/>
            <a:ext cx="12162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OMLAAG 6"/>
          <p:cNvSpPr/>
          <p:nvPr/>
        </p:nvSpPr>
        <p:spPr>
          <a:xfrm>
            <a:off x="7392144" y="2132856"/>
            <a:ext cx="220604"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Wolk 8"/>
          <p:cNvSpPr/>
          <p:nvPr/>
        </p:nvSpPr>
        <p:spPr>
          <a:xfrm>
            <a:off x="6566342" y="3384771"/>
            <a:ext cx="1872208" cy="1080120"/>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dirty="0"/>
              <a:t>Uitademen</a:t>
            </a:r>
          </a:p>
        </p:txBody>
      </p:sp>
      <p:sp>
        <p:nvSpPr>
          <p:cNvPr id="10" name="PIJL-OMLAAG 9"/>
          <p:cNvSpPr/>
          <p:nvPr/>
        </p:nvSpPr>
        <p:spPr>
          <a:xfrm>
            <a:off x="8976320" y="2132856"/>
            <a:ext cx="220604" cy="2736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oelichting met pijl in vier richtingen 10"/>
          <p:cNvSpPr/>
          <p:nvPr/>
        </p:nvSpPr>
        <p:spPr>
          <a:xfrm>
            <a:off x="8114514" y="5085184"/>
            <a:ext cx="1944216" cy="1656184"/>
          </a:xfrm>
          <a:prstGeom prst="quadArrowCallout">
            <a:avLst>
              <a:gd name="adj1" fmla="val 11823"/>
              <a:gd name="adj2" fmla="val 18515"/>
              <a:gd name="adj3" fmla="val 9592"/>
              <a:gd name="adj4" fmla="val 7043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Uitzweten</a:t>
            </a:r>
          </a:p>
          <a:p>
            <a:pPr algn="ctr"/>
            <a:r>
              <a:rPr lang="nl-NL" dirty="0"/>
              <a:t>Uitplassen</a:t>
            </a:r>
          </a:p>
          <a:p>
            <a:pPr algn="ctr"/>
            <a:r>
              <a:rPr lang="nl-NL" dirty="0"/>
              <a:t>Uitademen</a:t>
            </a:r>
          </a:p>
        </p:txBody>
      </p:sp>
    </p:spTree>
    <p:extLst>
      <p:ext uri="{BB962C8B-B14F-4D97-AF65-F5344CB8AC3E}">
        <p14:creationId xmlns:p14="http://schemas.microsoft.com/office/powerpoint/2010/main" val="1773202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tatics.gartenwelt.de/2011/02/TB_Photosynthese.jpg?w=55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73874" y="0"/>
            <a:ext cx="12514978" cy="721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tcm.nl/imgs/m/1/1fa21bb04be8bfaad46f735d7535b46f.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9272"/>
          <a:stretch/>
        </p:blipFill>
        <p:spPr bwMode="auto">
          <a:xfrm>
            <a:off x="5606639" y="72665"/>
            <a:ext cx="10143548" cy="7067848"/>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Figuu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260350"/>
            <a:ext cx="7192962" cy="5316538"/>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2063750" y="5661026"/>
            <a:ext cx="6769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dirty="0"/>
              <a:t>Grondstofwisseling is de stofwisseling in rust. Je verbruikt </a:t>
            </a:r>
            <a:r>
              <a:rPr lang="nl-NL" altLang="nl-NL" dirty="0" smtClean="0"/>
              <a:t>dan 4 kJ </a:t>
            </a:r>
            <a:r>
              <a:rPr lang="nl-NL" altLang="nl-NL" dirty="0"/>
              <a:t>per minuut</a:t>
            </a:r>
          </a:p>
        </p:txBody>
      </p:sp>
    </p:spTree>
    <p:extLst>
      <p:ext uri="{BB962C8B-B14F-4D97-AF65-F5344CB8AC3E}">
        <p14:creationId xmlns:p14="http://schemas.microsoft.com/office/powerpoint/2010/main" val="4177400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tatics.gartenwelt.de/2011/02/TB_Photosynthese.jpg?w=55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73874" y="0"/>
            <a:ext cx="12514978" cy="7213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tcm.nl/imgs/m/1/1fa21bb04be8bfaad46f735d7535b46f.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9272"/>
          <a:stretch/>
        </p:blipFill>
        <p:spPr bwMode="auto">
          <a:xfrm>
            <a:off x="5606639" y="72665"/>
            <a:ext cx="10143548" cy="7067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heppardsoftware.com/content/animals/kidscorner/images/classification/coldbloodedfrog.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7699" y="-4420"/>
            <a:ext cx="8067263" cy="3562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heppardsoftware.com/content/animals/kidscorner/images/classification/warmbloodedbear.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0011" y="3338416"/>
            <a:ext cx="8402637" cy="361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14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800" b="1" dirty="0" smtClean="0">
                <a:solidFill>
                  <a:schemeClr val="accent6"/>
                </a:solidFill>
              </a:rPr>
              <a:t>Stofwisseling</a:t>
            </a:r>
            <a:endParaRPr lang="nl-NL" b="1" dirty="0">
              <a:solidFill>
                <a:schemeClr val="accent6"/>
              </a:solidFill>
            </a:endParaRPr>
          </a:p>
        </p:txBody>
      </p:sp>
      <p:graphicFrame>
        <p:nvGraphicFramePr>
          <p:cNvPr id="4" name="Tijdelijke aanduiding voor inhoud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e 1 4"/>
          <p:cNvSpPr/>
          <p:nvPr/>
        </p:nvSpPr>
        <p:spPr>
          <a:xfrm>
            <a:off x="3505200" y="1238648"/>
            <a:ext cx="3200400" cy="2541587"/>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Energie!</a:t>
            </a:r>
            <a:endParaRPr lang="nl-NL" dirty="0"/>
          </a:p>
        </p:txBody>
      </p:sp>
      <p:pic>
        <p:nvPicPr>
          <p:cNvPr id="2052" name="Picture 4" descr="https://jessicoeh.files.wordpress.com/2014/10/renn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2575" y="1027906"/>
            <a:ext cx="5715000" cy="2419351"/>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p:cNvSpPr/>
          <p:nvPr/>
        </p:nvSpPr>
        <p:spPr>
          <a:xfrm>
            <a:off x="6324599" y="3907234"/>
            <a:ext cx="2212975" cy="2017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smtClean="0"/>
              <a:t>Stof 3</a:t>
            </a:r>
            <a:endParaRPr lang="nl-NL" sz="4800" dirty="0"/>
          </a:p>
        </p:txBody>
      </p:sp>
    </p:spTree>
    <p:extLst>
      <p:ext uri="{BB962C8B-B14F-4D97-AF65-F5344CB8AC3E}">
        <p14:creationId xmlns:p14="http://schemas.microsoft.com/office/powerpoint/2010/main" val="74390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4.58333E-6 2.59259E-6 L 0.54505 -0.00394 " pathEditMode="relative" rAng="0" ptsTypes="AA">
                                      <p:cBhvr>
                                        <p:cTn id="14" dur="1000" fill="hold"/>
                                        <p:tgtEl>
                                          <p:spTgt spid="2052"/>
                                        </p:tgtEl>
                                        <p:attrNameLst>
                                          <p:attrName>ppt_x</p:attrName>
                                          <p:attrName>ppt_y</p:attrName>
                                        </p:attrNameLst>
                                      </p:cBhvr>
                                      <p:rCtr x="27253"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800" b="1" dirty="0" smtClean="0">
                <a:solidFill>
                  <a:schemeClr val="accent6"/>
                </a:solidFill>
              </a:rPr>
              <a:t>Stofwisseling</a:t>
            </a:r>
            <a:endParaRPr lang="nl-NL" b="1" dirty="0">
              <a:solidFill>
                <a:schemeClr val="accent6"/>
              </a:solidFill>
            </a:endParaRPr>
          </a:p>
        </p:txBody>
      </p:sp>
      <p:graphicFrame>
        <p:nvGraphicFramePr>
          <p:cNvPr id="4" name="Tijdelijke aanduiding voor inhoud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al 5"/>
          <p:cNvSpPr/>
          <p:nvPr/>
        </p:nvSpPr>
        <p:spPr>
          <a:xfrm>
            <a:off x="6324600" y="3101380"/>
            <a:ext cx="2212975" cy="2017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smtClean="0"/>
              <a:t>Stof 3</a:t>
            </a:r>
            <a:endParaRPr lang="nl-NL" sz="4800" dirty="0"/>
          </a:p>
        </p:txBody>
      </p:sp>
    </p:spTree>
    <p:extLst>
      <p:ext uri="{BB962C8B-B14F-4D97-AF65-F5344CB8AC3E}">
        <p14:creationId xmlns:p14="http://schemas.microsoft.com/office/powerpoint/2010/main" val="1929646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457200" lvl="1" indent="0">
              <a:buNone/>
            </a:pPr>
            <a:endParaRPr lang="nl-NL" dirty="0" smtClean="0"/>
          </a:p>
          <a:p>
            <a:pPr marL="457200" lvl="1" indent="0">
              <a:buNone/>
            </a:pPr>
            <a:endParaRPr lang="nl-NL" dirty="0"/>
          </a:p>
          <a:p>
            <a:pPr marL="457200" lvl="1" indent="0">
              <a:buNone/>
            </a:pPr>
            <a:r>
              <a:rPr lang="nl-NL" dirty="0" smtClean="0"/>
              <a:t>Alleen </a:t>
            </a:r>
            <a:r>
              <a:rPr lang="nl-NL" b="1" dirty="0" smtClean="0">
                <a:solidFill>
                  <a:schemeClr val="accent6"/>
                </a:solidFill>
              </a:rPr>
              <a:t>organische stoffen </a:t>
            </a:r>
            <a:r>
              <a:rPr lang="nl-NL" dirty="0" smtClean="0"/>
              <a:t>bevatten energie</a:t>
            </a:r>
          </a:p>
          <a:p>
            <a:pPr marL="457200" lvl="1" indent="0">
              <a:buNone/>
            </a:pPr>
            <a:r>
              <a:rPr lang="nl-NL" dirty="0"/>
              <a:t>	</a:t>
            </a:r>
            <a:r>
              <a:rPr lang="nl-NL" dirty="0" smtClean="0"/>
              <a:t>		</a:t>
            </a:r>
            <a:r>
              <a:rPr lang="nl-NL" altLang="nl-NL" i="1" dirty="0" smtClean="0"/>
              <a:t> </a:t>
            </a:r>
            <a:r>
              <a:rPr lang="nl-NL" altLang="nl-NL" i="1" dirty="0"/>
              <a:t>een stof die </a:t>
            </a:r>
            <a:r>
              <a:rPr lang="nl-NL" altLang="nl-NL" i="1" u="sng" dirty="0"/>
              <a:t>gemaakt</a:t>
            </a:r>
            <a:r>
              <a:rPr lang="nl-NL" altLang="nl-NL" i="1" dirty="0"/>
              <a:t> is in een levend wezen </a:t>
            </a:r>
          </a:p>
          <a:p>
            <a:pPr marL="457200" lvl="1" indent="0">
              <a:buNone/>
            </a:pPr>
            <a:endParaRPr lang="nl-NL" altLang="nl-NL" i="1" dirty="0" smtClean="0"/>
          </a:p>
          <a:p>
            <a:pPr marL="457200" lvl="1" indent="0">
              <a:buNone/>
            </a:pPr>
            <a:endParaRPr lang="nl-NL" altLang="nl-NL" i="1" dirty="0"/>
          </a:p>
          <a:p>
            <a:pPr marL="457200" lvl="1" indent="0">
              <a:buNone/>
            </a:pPr>
            <a:endParaRPr lang="nl-NL" altLang="nl-NL" i="1" dirty="0" smtClean="0"/>
          </a:p>
          <a:p>
            <a:pPr marL="457200" lvl="1" indent="0">
              <a:buNone/>
            </a:pPr>
            <a:r>
              <a:rPr lang="nl-NL" altLang="nl-NL" b="1" dirty="0" smtClean="0">
                <a:solidFill>
                  <a:schemeClr val="accent6"/>
                </a:solidFill>
              </a:rPr>
              <a:t>Anorganische stoffen </a:t>
            </a:r>
            <a:r>
              <a:rPr lang="nl-NL" altLang="nl-NL" dirty="0" smtClean="0"/>
              <a:t>bevatten </a:t>
            </a:r>
            <a:r>
              <a:rPr lang="nl-NL" altLang="nl-NL" b="1" dirty="0"/>
              <a:t>geen</a:t>
            </a:r>
            <a:r>
              <a:rPr lang="nl-NL" altLang="nl-NL" dirty="0"/>
              <a:t> energie.</a:t>
            </a:r>
          </a:p>
          <a:p>
            <a:pPr marL="457200" lvl="1" indent="0">
              <a:buNone/>
            </a:pPr>
            <a:r>
              <a:rPr lang="nl-NL" altLang="nl-NL" dirty="0" smtClean="0"/>
              <a:t>			 </a:t>
            </a:r>
            <a:r>
              <a:rPr lang="nl-NL" altLang="nl-NL" i="1" dirty="0" smtClean="0"/>
              <a:t>komen uit de levenloze natuur</a:t>
            </a:r>
          </a:p>
        </p:txBody>
      </p:sp>
      <p:graphicFrame>
        <p:nvGraphicFramePr>
          <p:cNvPr id="4" name="Tijdelijke aanduiding voor inhoud 3"/>
          <p:cNvGraphicFramePr>
            <a:graphicFrameLocks/>
          </p:cNvGraphicFramePr>
          <p:nvPr>
            <p:extLst/>
          </p:nvPr>
        </p:nvGraphicFramePr>
        <p:xfrm>
          <a:off x="3762375" y="305842"/>
          <a:ext cx="4667250" cy="183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a:spLocks noChangeArrowheads="1"/>
          </p:cNvSpPr>
          <p:nvPr/>
        </p:nvSpPr>
        <p:spPr bwMode="auto">
          <a:xfrm>
            <a:off x="2905125" y="3539629"/>
            <a:ext cx="43926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b="1" dirty="0" smtClean="0"/>
              <a:t>Koolhydraten</a:t>
            </a:r>
            <a:br>
              <a:rPr lang="nl-NL" altLang="nl-NL" b="1" dirty="0" smtClean="0"/>
            </a:br>
            <a:r>
              <a:rPr lang="nl-NL" altLang="nl-NL" b="1" dirty="0" smtClean="0"/>
              <a:t>eiwitten</a:t>
            </a:r>
            <a:br>
              <a:rPr lang="nl-NL" altLang="nl-NL" b="1" dirty="0" smtClean="0"/>
            </a:br>
            <a:r>
              <a:rPr lang="nl-NL" altLang="nl-NL" b="1" dirty="0" smtClean="0"/>
              <a:t>vetten</a:t>
            </a:r>
          </a:p>
        </p:txBody>
      </p:sp>
      <p:sp>
        <p:nvSpPr>
          <p:cNvPr id="7" name="Text Box 5"/>
          <p:cNvSpPr txBox="1">
            <a:spLocks noChangeArrowheads="1"/>
          </p:cNvSpPr>
          <p:nvPr/>
        </p:nvSpPr>
        <p:spPr bwMode="auto">
          <a:xfrm>
            <a:off x="2905125" y="5648970"/>
            <a:ext cx="43926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b="1" dirty="0" smtClean="0"/>
              <a:t>Water</a:t>
            </a:r>
            <a:br>
              <a:rPr lang="nl-NL" altLang="nl-NL" b="1" dirty="0" smtClean="0"/>
            </a:br>
            <a:r>
              <a:rPr lang="nl-NL" altLang="nl-NL" b="1" dirty="0" smtClean="0"/>
              <a:t>Koolstofdioxide</a:t>
            </a:r>
            <a:br>
              <a:rPr lang="nl-NL" altLang="nl-NL" b="1" dirty="0" smtClean="0"/>
            </a:br>
            <a:r>
              <a:rPr lang="nl-NL" altLang="nl-NL" b="1" dirty="0" smtClean="0"/>
              <a:t>Zuurstof</a:t>
            </a:r>
          </a:p>
        </p:txBody>
      </p:sp>
      <p:sp>
        <p:nvSpPr>
          <p:cNvPr id="9" name="Explosie 1 8"/>
          <p:cNvSpPr/>
          <p:nvPr/>
        </p:nvSpPr>
        <p:spPr>
          <a:xfrm>
            <a:off x="5257800" y="-54123"/>
            <a:ext cx="1276350" cy="127595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Energie!</a:t>
            </a:r>
            <a:endParaRPr lang="nl-NL" sz="800" dirty="0"/>
          </a:p>
        </p:txBody>
      </p:sp>
      <p:sp>
        <p:nvSpPr>
          <p:cNvPr id="10" name="Rechthoek 9"/>
          <p:cNvSpPr/>
          <p:nvPr/>
        </p:nvSpPr>
        <p:spPr>
          <a:xfrm>
            <a:off x="4624388" y="-54123"/>
            <a:ext cx="3505200" cy="240784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11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5" name="Afbeelding 4"/>
          <p:cNvPicPr>
            <a:picLocks noChangeAspect="1"/>
          </p:cNvPicPr>
          <p:nvPr/>
        </p:nvPicPr>
        <p:blipFill>
          <a:blip r:embed="rId3"/>
          <a:stretch>
            <a:fillRect/>
          </a:stretch>
        </p:blipFill>
        <p:spPr>
          <a:xfrm>
            <a:off x="1998090" y="2441575"/>
            <a:ext cx="10625285" cy="4079875"/>
          </a:xfrm>
          <a:prstGeom prst="rect">
            <a:avLst/>
          </a:prstGeom>
        </p:spPr>
      </p:pic>
      <p:sp>
        <p:nvSpPr>
          <p:cNvPr id="3" name="Tijdelijke aanduiding voor inhoud 2"/>
          <p:cNvSpPr>
            <a:spLocks noGrp="1"/>
          </p:cNvSpPr>
          <p:nvPr>
            <p:ph idx="1"/>
          </p:nvPr>
        </p:nvSpPr>
        <p:spPr/>
        <p:txBody>
          <a:bodyPr/>
          <a:lstStyle/>
          <a:p>
            <a:pPr marL="0" indent="0">
              <a:buNone/>
            </a:pPr>
            <a:r>
              <a:rPr lang="nl-NL" dirty="0" smtClean="0"/>
              <a:t>Een enzym is </a:t>
            </a:r>
            <a:r>
              <a:rPr lang="nl-NL" b="1" dirty="0" smtClean="0"/>
              <a:t>specifiek</a:t>
            </a:r>
            <a:r>
              <a:rPr lang="nl-NL" dirty="0" smtClean="0"/>
              <a:t>: werkt alleen op een bepaalde stof</a:t>
            </a:r>
            <a:endParaRPr lang="nl-NL" dirty="0"/>
          </a:p>
        </p:txBody>
      </p:sp>
    </p:spTree>
    <p:extLst>
      <p:ext uri="{BB962C8B-B14F-4D97-AF65-F5344CB8AC3E}">
        <p14:creationId xmlns:p14="http://schemas.microsoft.com/office/powerpoint/2010/main" val="3882859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6" y="665164"/>
            <a:ext cx="6583363" cy="552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3"/>
          <p:cNvSpPr txBox="1">
            <a:spLocks noChangeArrowheads="1"/>
          </p:cNvSpPr>
          <p:nvPr/>
        </p:nvSpPr>
        <p:spPr bwMode="auto">
          <a:xfrm>
            <a:off x="2286000" y="50292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nl-NL" sz="3200"/>
              <a:t>Minimum</a:t>
            </a:r>
            <a:endParaRPr lang="nl-NL" altLang="nl-NL" sz="3200"/>
          </a:p>
        </p:txBody>
      </p:sp>
      <p:sp>
        <p:nvSpPr>
          <p:cNvPr id="6148" name="Text Box 4"/>
          <p:cNvSpPr txBox="1">
            <a:spLocks noChangeArrowheads="1"/>
          </p:cNvSpPr>
          <p:nvPr/>
        </p:nvSpPr>
        <p:spPr bwMode="auto">
          <a:xfrm>
            <a:off x="5715000" y="5105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nl-NL" sz="3200"/>
              <a:t>Optimum</a:t>
            </a:r>
            <a:endParaRPr lang="nl-NL" altLang="nl-NL" sz="3200"/>
          </a:p>
        </p:txBody>
      </p:sp>
      <p:sp>
        <p:nvSpPr>
          <p:cNvPr id="6149" name="Text Box 5"/>
          <p:cNvSpPr txBox="1">
            <a:spLocks noChangeArrowheads="1"/>
          </p:cNvSpPr>
          <p:nvPr/>
        </p:nvSpPr>
        <p:spPr bwMode="auto">
          <a:xfrm>
            <a:off x="8001000" y="51054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nl-NL" sz="3200"/>
              <a:t>Maximum</a:t>
            </a:r>
            <a:endParaRPr lang="nl-NL" altLang="nl-NL" sz="3200"/>
          </a:p>
        </p:txBody>
      </p:sp>
      <p:sp>
        <p:nvSpPr>
          <p:cNvPr id="6150" name="Text Box 6"/>
          <p:cNvSpPr txBox="1">
            <a:spLocks noChangeArrowheads="1"/>
          </p:cNvSpPr>
          <p:nvPr/>
        </p:nvSpPr>
        <p:spPr bwMode="auto">
          <a:xfrm>
            <a:off x="1524000" y="533400"/>
            <a:ext cx="1752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nl-NL" sz="3200"/>
              <a:t>Enzym-activiteit</a:t>
            </a:r>
            <a:endParaRPr lang="nl-NL" altLang="nl-NL" sz="3200"/>
          </a:p>
        </p:txBody>
      </p:sp>
      <p:sp>
        <p:nvSpPr>
          <p:cNvPr id="6151" name="Text Box 7"/>
          <p:cNvSpPr txBox="1">
            <a:spLocks noChangeArrowheads="1"/>
          </p:cNvSpPr>
          <p:nvPr/>
        </p:nvSpPr>
        <p:spPr bwMode="auto">
          <a:xfrm>
            <a:off x="7696200" y="59436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nl-NL" sz="3200"/>
              <a:t>temperatuur</a:t>
            </a:r>
            <a:endParaRPr lang="nl-NL" altLang="nl-NL" sz="3200"/>
          </a:p>
        </p:txBody>
      </p:sp>
    </p:spTree>
    <p:extLst>
      <p:ext uri="{BB962C8B-B14F-4D97-AF65-F5344CB8AC3E}">
        <p14:creationId xmlns:p14="http://schemas.microsoft.com/office/powerpoint/2010/main" val="24312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 fill="hold"/>
                                        <p:tgtEl>
                                          <p:spTgt spid="6148"/>
                                        </p:tgtEl>
                                        <p:attrNameLst>
                                          <p:attrName>ppt_x</p:attrName>
                                        </p:attrNameLst>
                                      </p:cBhvr>
                                      <p:tavLst>
                                        <p:tav tm="0">
                                          <p:val>
                                            <p:strVal val="0-#ppt_w/2"/>
                                          </p:val>
                                        </p:tav>
                                        <p:tav tm="100000">
                                          <p:val>
                                            <p:strVal val="#ppt_x"/>
                                          </p:val>
                                        </p:tav>
                                      </p:tavLst>
                                    </p:anim>
                                    <p:anim calcmode="lin" valueType="num">
                                      <p:cBhvr additive="base">
                                        <p:cTn id="13" dur="500" fill="hold"/>
                                        <p:tgtEl>
                                          <p:spTgt spid="614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additive="base">
                                        <p:cTn id="17" dur="500" fill="hold"/>
                                        <p:tgtEl>
                                          <p:spTgt spid="6149"/>
                                        </p:tgtEl>
                                        <p:attrNameLst>
                                          <p:attrName>ppt_x</p:attrName>
                                        </p:attrNameLst>
                                      </p:cBhvr>
                                      <p:tavLst>
                                        <p:tav tm="0">
                                          <p:val>
                                            <p:strVal val="0-#ppt_w/2"/>
                                          </p:val>
                                        </p:tav>
                                        <p:tav tm="100000">
                                          <p:val>
                                            <p:strVal val="#ppt_x"/>
                                          </p:val>
                                        </p:tav>
                                      </p:tavLst>
                                    </p:anim>
                                    <p:anim calcmode="lin" valueType="num">
                                      <p:cBhvr additive="base">
                                        <p:cTn id="18"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utoUpdateAnimBg="0"/>
      <p:bldP spid="614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1028" name="Picture 4" descr="http://4.bp.blogspot.com/-FjTO3gfKC-s/ULJ8l0mHraI/AAAAAAAAABk/kBia0vBRcdo/s1600/human-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9412"/>
            <a:ext cx="5257800" cy="7439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TvdaT7mvFGFlI9xwNXTaFZNg72siHMP4CNvyQ_X88C4HWuquB4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174626"/>
            <a:ext cx="8037283" cy="703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1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4.bp.blogspot.com/-FjTO3gfKC-s/ULJ8l0mHraI/AAAAAAAAABk/kBia0vBRcdo/s1600/human-plan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379412"/>
            <a:ext cx="5257800" cy="74390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descr="https://encrypted-tbn2.gstatic.com/images?q=tbn:ANd9GcTvdaT7mvFGFlI9xwNXTaFZNg72siHMP4CNvyQ_X88C4HWuquB4t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257799" y="-174626"/>
            <a:ext cx="8037283" cy="70326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nl-NL" dirty="0"/>
          </a:p>
        </p:txBody>
      </p:sp>
      <p:pic>
        <p:nvPicPr>
          <p:cNvPr id="2054" name="Picture 6" descr="http://www.dogantrading.nl/images/200ml/spa%20roo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1566" y="-207863"/>
            <a:ext cx="2544763" cy="773092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http://www.laubwerk.com/wp-content/uploads/2012/05/Tilia-Cordata.pn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2058" name="Picture 10" descr="http://www.laubwerk.com/wp-content/uploads/2012/05/Tilia-Cordat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4372" y="154540"/>
            <a:ext cx="7399150" cy="707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054"/>
                                        </p:tgtEl>
                                      </p:cBhvr>
                                    </p:animEffect>
                                    <p:set>
                                      <p:cBhvr>
                                        <p:cTn id="7" dur="1" fill="hold">
                                          <p:stCondLst>
                                            <p:cond delay="1999"/>
                                          </p:stCondLst>
                                        </p:cTn>
                                        <p:tgtEl>
                                          <p:spTgt spid="2054"/>
                                        </p:tgtEl>
                                        <p:attrNameLst>
                                          <p:attrName>style.visibility</p:attrName>
                                        </p:attrNameLst>
                                      </p:cBhvr>
                                      <p:to>
                                        <p:strVal val="hidden"/>
                                      </p:to>
                                    </p:set>
                                  </p:childTnLst>
                                </p:cTn>
                              </p:par>
                              <p:par>
                                <p:cTn id="8" presetID="6" presetClass="entr" presetSubtype="32"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circle(out)">
                                      <p:cBhvr>
                                        <p:cTn id="10"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Breedbeeld</PresentationFormat>
  <Paragraphs>124</Paragraphs>
  <Slides>22</Slides>
  <Notes>20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Bradley Hand ITC</vt:lpstr>
      <vt:lpstr>Calibri</vt:lpstr>
      <vt:lpstr>Calibri Light</vt:lpstr>
      <vt:lpstr>Juice ITC</vt:lpstr>
      <vt:lpstr>Wingdings</vt:lpstr>
      <vt:lpstr>Kantoorthema</vt:lpstr>
      <vt:lpstr>PowerPoint-presentatie</vt:lpstr>
      <vt:lpstr>PowerPoint-presentatie</vt:lpstr>
      <vt:lpstr>Stofwisseling</vt:lpstr>
      <vt:lpstr>Stofwisseling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Topuz, F (Filiz)</dc:creator>
  <cp:lastModifiedBy>Topuz, F (Filiz)</cp:lastModifiedBy>
  <cp:revision>1</cp:revision>
  <dcterms:created xsi:type="dcterms:W3CDTF">2016-09-16T07:49:37Z</dcterms:created>
  <dcterms:modified xsi:type="dcterms:W3CDTF">2016-09-16T07:50:13Z</dcterms:modified>
</cp:coreProperties>
</file>